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lueberry" charset="1" panose="02000500000000000000"/>
      <p:regular r:id="rId10"/>
    </p:embeddedFont>
    <p:embeddedFont>
      <p:font typeface="TT Hoves" charset="1" panose="02000003020000060003"/>
      <p:regular r:id="rId11"/>
    </p:embeddedFont>
    <p:embeddedFont>
      <p:font typeface="TT Hoves Bold" charset="1" panose="02000003020000060003"/>
      <p:regular r:id="rId12"/>
    </p:embeddedFont>
    <p:embeddedFont>
      <p:font typeface="TT Hoves Italics" charset="1" panose="02000003020000060003"/>
      <p:regular r:id="rId13"/>
    </p:embeddedFont>
    <p:embeddedFont>
      <p:font typeface="TT Hoves Bold Italics" charset="1" panose="02000003020000060003"/>
      <p:regular r:id="rId14"/>
    </p:embeddedFont>
    <p:embeddedFont>
      <p:font typeface="Hero" charset="1" panose="00000500000000000000"/>
      <p:regular r:id="rId15"/>
    </p:embeddedFont>
    <p:embeddedFont>
      <p:font typeface="Hero Bold" charset="1" panose="00000500000000000000"/>
      <p:regular r:id="rId16"/>
    </p:embeddedFont>
    <p:embeddedFont>
      <p:font typeface="Hero Light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25.png" Type="http://schemas.openxmlformats.org/officeDocument/2006/relationships/image"/><Relationship Id="rId18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8.png" Type="http://schemas.openxmlformats.org/officeDocument/2006/relationships/image"/><Relationship Id="rId15" Target="../media/image9.svg" Type="http://schemas.openxmlformats.org/officeDocument/2006/relationships/image"/><Relationship Id="rId16" Target="../media/image25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6.png" Type="http://schemas.openxmlformats.org/officeDocument/2006/relationships/image"/><Relationship Id="rId13" Target="../media/image7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2" Target="../media/image1.jpeg" Type="http://schemas.openxmlformats.org/officeDocument/2006/relationships/image"/><Relationship Id="rId3" Target="../media/image26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29.png" Type="http://schemas.openxmlformats.org/officeDocument/2006/relationships/image"/><Relationship Id="rId18" Target="../media/image25.png" Type="http://schemas.openxmlformats.org/officeDocument/2006/relationships/image"/><Relationship Id="rId19" Target="../media/image30.png" Type="http://schemas.openxmlformats.org/officeDocument/2006/relationships/image"/><Relationship Id="rId2" Target="../media/image1.jpeg" Type="http://schemas.openxmlformats.org/officeDocument/2006/relationships/image"/><Relationship Id="rId20" Target="../media/image3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2.png" Type="http://schemas.openxmlformats.org/officeDocument/2006/relationships/image"/><Relationship Id="rId16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6.png" Type="http://schemas.openxmlformats.org/officeDocument/2006/relationships/image"/><Relationship Id="rId14" Target="../media/image7.svg" Type="http://schemas.openxmlformats.org/officeDocument/2006/relationships/image"/><Relationship Id="rId15" Target="../media/image8.png" Type="http://schemas.openxmlformats.org/officeDocument/2006/relationships/image"/><Relationship Id="rId16" Target="../media/image9.svg" Type="http://schemas.openxmlformats.org/officeDocument/2006/relationships/image"/><Relationship Id="rId17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6855" y="1843954"/>
            <a:ext cx="985399" cy="956733"/>
          </a:xfrm>
          <a:custGeom>
            <a:avLst/>
            <a:gdLst/>
            <a:ahLst/>
            <a:cxnLst/>
            <a:rect r="r" b="b" t="t" l="l"/>
            <a:pathLst>
              <a:path h="956733" w="985399">
                <a:moveTo>
                  <a:pt x="0" y="0"/>
                </a:moveTo>
                <a:lnTo>
                  <a:pt x="985399" y="0"/>
                </a:lnTo>
                <a:lnTo>
                  <a:pt x="985399" y="956732"/>
                </a:lnTo>
                <a:lnTo>
                  <a:pt x="0" y="9567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94198" y="1254854"/>
            <a:ext cx="3991586" cy="1545833"/>
          </a:xfrm>
          <a:custGeom>
            <a:avLst/>
            <a:gdLst/>
            <a:ahLst/>
            <a:cxnLst/>
            <a:rect r="r" b="b" t="t" l="l"/>
            <a:pathLst>
              <a:path h="1545833" w="3991586">
                <a:moveTo>
                  <a:pt x="3991587" y="0"/>
                </a:moveTo>
                <a:lnTo>
                  <a:pt x="0" y="0"/>
                </a:lnTo>
                <a:lnTo>
                  <a:pt x="0" y="1545832"/>
                </a:lnTo>
                <a:lnTo>
                  <a:pt x="3991587" y="1545832"/>
                </a:lnTo>
                <a:lnTo>
                  <a:pt x="39915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96917" y="7251898"/>
            <a:ext cx="4596885" cy="1780248"/>
          </a:xfrm>
          <a:custGeom>
            <a:avLst/>
            <a:gdLst/>
            <a:ahLst/>
            <a:cxnLst/>
            <a:rect r="r" b="b" t="t" l="l"/>
            <a:pathLst>
              <a:path h="1780248" w="4596885">
                <a:moveTo>
                  <a:pt x="0" y="0"/>
                </a:moveTo>
                <a:lnTo>
                  <a:pt x="4596885" y="0"/>
                </a:lnTo>
                <a:lnTo>
                  <a:pt x="4596885" y="1780248"/>
                </a:lnTo>
                <a:lnTo>
                  <a:pt x="0" y="178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46077" y="4094380"/>
            <a:ext cx="11195846" cy="20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7"/>
              </a:lnSpc>
            </a:pPr>
            <a:r>
              <a:rPr lang="en-US" sz="14679" spc="-719">
                <a:solidFill>
                  <a:srgbClr val="F078B1"/>
                </a:solidFill>
                <a:latin typeface="Blueberry"/>
              </a:rPr>
              <a:t>EduBuds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81290" y="6375056"/>
            <a:ext cx="690011" cy="687502"/>
          </a:xfrm>
          <a:custGeom>
            <a:avLst/>
            <a:gdLst/>
            <a:ahLst/>
            <a:cxnLst/>
            <a:rect r="r" b="b" t="t" l="l"/>
            <a:pathLst>
              <a:path h="687502" w="690011">
                <a:moveTo>
                  <a:pt x="0" y="0"/>
                </a:moveTo>
                <a:lnTo>
                  <a:pt x="690011" y="0"/>
                </a:lnTo>
                <a:lnTo>
                  <a:pt x="690011" y="687502"/>
                </a:lnTo>
                <a:lnTo>
                  <a:pt x="0" y="687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97471" y="6792974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7"/>
                </a:lnTo>
                <a:lnTo>
                  <a:pt x="0" y="617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585068">
            <a:off x="12516640" y="-949505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35520" y="8167281"/>
            <a:ext cx="7016959" cy="58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8"/>
              </a:lnSpc>
            </a:pPr>
            <a:r>
              <a:rPr lang="en-US" sz="3413">
                <a:solidFill>
                  <a:srgbClr val="545A9D"/>
                </a:solidFill>
                <a:latin typeface="Hero"/>
              </a:rPr>
              <a:t> Digital Game Presentation 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2103828" y="7611272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5"/>
                </a:lnTo>
                <a:lnTo>
                  <a:pt x="820061" y="796205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64280">
            <a:off x="-3159320" y="8044669"/>
            <a:ext cx="10061707" cy="3420980"/>
          </a:xfrm>
          <a:custGeom>
            <a:avLst/>
            <a:gdLst/>
            <a:ahLst/>
            <a:cxnLst/>
            <a:rect r="r" b="b" t="t" l="l"/>
            <a:pathLst>
              <a:path h="3420980" w="10061707">
                <a:moveTo>
                  <a:pt x="0" y="0"/>
                </a:moveTo>
                <a:lnTo>
                  <a:pt x="10061707" y="0"/>
                </a:lnTo>
                <a:lnTo>
                  <a:pt x="10061707" y="3420980"/>
                </a:lnTo>
                <a:lnTo>
                  <a:pt x="0" y="34209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759027">
            <a:off x="315948" y="6682278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6079414" y="0"/>
                </a:moveTo>
                <a:lnTo>
                  <a:pt x="0" y="0"/>
                </a:lnTo>
                <a:lnTo>
                  <a:pt x="0" y="3559221"/>
                </a:lnTo>
                <a:lnTo>
                  <a:pt x="6079414" y="3559221"/>
                </a:lnTo>
                <a:lnTo>
                  <a:pt x="607941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7340" y="2855855"/>
            <a:ext cx="2483058" cy="3233154"/>
            <a:chOff x="0" y="0"/>
            <a:chExt cx="812800" cy="1058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324883" y="7732833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3862224" y="0"/>
                </a:moveTo>
                <a:lnTo>
                  <a:pt x="0" y="0"/>
                </a:lnTo>
                <a:lnTo>
                  <a:pt x="0" y="1495734"/>
                </a:lnTo>
                <a:lnTo>
                  <a:pt x="3862224" y="1495734"/>
                </a:lnTo>
                <a:lnTo>
                  <a:pt x="38622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057340" y="6257155"/>
            <a:ext cx="2483058" cy="3233154"/>
            <a:chOff x="0" y="0"/>
            <a:chExt cx="812800" cy="10583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60274" y="2855855"/>
            <a:ext cx="2483058" cy="3233154"/>
            <a:chOff x="0" y="0"/>
            <a:chExt cx="812800" cy="10583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60274" y="6257155"/>
            <a:ext cx="2483058" cy="3233154"/>
            <a:chOff x="0" y="0"/>
            <a:chExt cx="812800" cy="10583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65581" y="2855855"/>
            <a:ext cx="2483058" cy="3233154"/>
            <a:chOff x="0" y="0"/>
            <a:chExt cx="812800" cy="10583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65581" y="6257155"/>
            <a:ext cx="2483058" cy="3233154"/>
            <a:chOff x="0" y="0"/>
            <a:chExt cx="812800" cy="1058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70888" y="2855855"/>
            <a:ext cx="2483058" cy="3233154"/>
            <a:chOff x="0" y="0"/>
            <a:chExt cx="812800" cy="1058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984990" y="7448957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0" y="0"/>
                </a:moveTo>
                <a:lnTo>
                  <a:pt x="6079414" y="0"/>
                </a:lnTo>
                <a:lnTo>
                  <a:pt x="6079414" y="3559220"/>
                </a:lnTo>
                <a:lnTo>
                  <a:pt x="0" y="3559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170888" y="6257155"/>
            <a:ext cx="2483058" cy="3233154"/>
            <a:chOff x="0" y="0"/>
            <a:chExt cx="812800" cy="10583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147454" y="7886507"/>
            <a:ext cx="952055" cy="1500374"/>
          </a:xfrm>
          <a:custGeom>
            <a:avLst/>
            <a:gdLst/>
            <a:ahLst/>
            <a:cxnLst/>
            <a:rect r="r" b="b" t="t" l="l"/>
            <a:pathLst>
              <a:path h="1500374" w="952055">
                <a:moveTo>
                  <a:pt x="0" y="0"/>
                </a:moveTo>
                <a:lnTo>
                  <a:pt x="952055" y="0"/>
                </a:lnTo>
                <a:lnTo>
                  <a:pt x="952055" y="1500373"/>
                </a:lnTo>
                <a:lnTo>
                  <a:pt x="0" y="1500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68958">
            <a:off x="7536055" y="9158358"/>
            <a:ext cx="11289298" cy="3838361"/>
          </a:xfrm>
          <a:custGeom>
            <a:avLst/>
            <a:gdLst/>
            <a:ahLst/>
            <a:cxnLst/>
            <a:rect r="r" b="b" t="t" l="l"/>
            <a:pathLst>
              <a:path h="3838361" w="11289298">
                <a:moveTo>
                  <a:pt x="0" y="0"/>
                </a:moveTo>
                <a:lnTo>
                  <a:pt x="11289297" y="0"/>
                </a:lnTo>
                <a:lnTo>
                  <a:pt x="11289297" y="3838361"/>
                </a:lnTo>
                <a:lnTo>
                  <a:pt x="0" y="3838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894608" y="1078406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3" y="0"/>
                </a:lnTo>
                <a:lnTo>
                  <a:pt x="3862223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259973" y="2284653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4"/>
                </a:lnTo>
                <a:lnTo>
                  <a:pt x="820061" y="796204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825720" y="5415735"/>
            <a:ext cx="1019038" cy="989394"/>
          </a:xfrm>
          <a:custGeom>
            <a:avLst/>
            <a:gdLst/>
            <a:ahLst/>
            <a:cxnLst/>
            <a:rect r="r" b="b" t="t" l="l"/>
            <a:pathLst>
              <a:path h="989394" w="1019038">
                <a:moveTo>
                  <a:pt x="0" y="0"/>
                </a:moveTo>
                <a:lnTo>
                  <a:pt x="1019038" y="0"/>
                </a:lnTo>
                <a:lnTo>
                  <a:pt x="1019038" y="989393"/>
                </a:lnTo>
                <a:lnTo>
                  <a:pt x="0" y="989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98359" y="4073870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47141" y="6173082"/>
            <a:ext cx="465787" cy="464093"/>
          </a:xfrm>
          <a:custGeom>
            <a:avLst/>
            <a:gdLst/>
            <a:ahLst/>
            <a:cxnLst/>
            <a:rect r="r" b="b" t="t" l="l"/>
            <a:pathLst>
              <a:path h="464093" w="465787">
                <a:moveTo>
                  <a:pt x="0" y="0"/>
                </a:moveTo>
                <a:lnTo>
                  <a:pt x="465787" y="0"/>
                </a:lnTo>
                <a:lnTo>
                  <a:pt x="465787" y="464093"/>
                </a:lnTo>
                <a:lnTo>
                  <a:pt x="0" y="464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445415" y="3484274"/>
            <a:ext cx="2407759" cy="2249005"/>
          </a:xfrm>
          <a:custGeom>
            <a:avLst/>
            <a:gdLst/>
            <a:ahLst/>
            <a:cxnLst/>
            <a:rect r="r" b="b" t="t" l="l"/>
            <a:pathLst>
              <a:path h="2249005" w="2407759">
                <a:moveTo>
                  <a:pt x="0" y="0"/>
                </a:moveTo>
                <a:lnTo>
                  <a:pt x="2407759" y="0"/>
                </a:lnTo>
                <a:lnTo>
                  <a:pt x="2407759" y="2249006"/>
                </a:lnTo>
                <a:lnTo>
                  <a:pt x="0" y="224900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3057340" y="6637175"/>
            <a:ext cx="2991704" cy="2991704"/>
          </a:xfrm>
          <a:custGeom>
            <a:avLst/>
            <a:gdLst/>
            <a:ahLst/>
            <a:cxnLst/>
            <a:rect r="r" b="b" t="t" l="l"/>
            <a:pathLst>
              <a:path h="2991704" w="2991704">
                <a:moveTo>
                  <a:pt x="0" y="0"/>
                </a:moveTo>
                <a:lnTo>
                  <a:pt x="2991704" y="0"/>
                </a:lnTo>
                <a:lnTo>
                  <a:pt x="2991704" y="2991704"/>
                </a:lnTo>
                <a:lnTo>
                  <a:pt x="0" y="299170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955942" y="521113"/>
            <a:ext cx="7019278" cy="216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F078B1"/>
                </a:solidFill>
                <a:latin typeface="Blueberry"/>
              </a:rPr>
              <a:t>Kartin ikizi nerede?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57340" y="2855855"/>
            <a:ext cx="2483058" cy="3233154"/>
            <a:chOff x="0" y="0"/>
            <a:chExt cx="812800" cy="1058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24883" y="7732833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3862224" y="0"/>
                </a:moveTo>
                <a:lnTo>
                  <a:pt x="0" y="0"/>
                </a:lnTo>
                <a:lnTo>
                  <a:pt x="0" y="1495734"/>
                </a:lnTo>
                <a:lnTo>
                  <a:pt x="3862224" y="1495734"/>
                </a:lnTo>
                <a:lnTo>
                  <a:pt x="38622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057340" y="6257155"/>
            <a:ext cx="2483058" cy="3233154"/>
            <a:chOff x="0" y="0"/>
            <a:chExt cx="812800" cy="105833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60274" y="2855855"/>
            <a:ext cx="2483058" cy="3233154"/>
            <a:chOff x="0" y="0"/>
            <a:chExt cx="812800" cy="10583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60274" y="6257155"/>
            <a:ext cx="2483058" cy="3233154"/>
            <a:chOff x="0" y="0"/>
            <a:chExt cx="812800" cy="10583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65581" y="2855855"/>
            <a:ext cx="2483058" cy="3233154"/>
            <a:chOff x="0" y="0"/>
            <a:chExt cx="812800" cy="10583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465581" y="6257155"/>
            <a:ext cx="2483058" cy="3233154"/>
            <a:chOff x="0" y="0"/>
            <a:chExt cx="812800" cy="10583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70888" y="2855855"/>
            <a:ext cx="2483058" cy="3233154"/>
            <a:chOff x="0" y="0"/>
            <a:chExt cx="812800" cy="10583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2984990" y="7448957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0" y="0"/>
                </a:moveTo>
                <a:lnTo>
                  <a:pt x="6079414" y="0"/>
                </a:lnTo>
                <a:lnTo>
                  <a:pt x="6079414" y="3559220"/>
                </a:lnTo>
                <a:lnTo>
                  <a:pt x="0" y="3559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1170888" y="6257155"/>
            <a:ext cx="2483058" cy="3233154"/>
            <a:chOff x="0" y="0"/>
            <a:chExt cx="812800" cy="10583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7147454" y="7886507"/>
            <a:ext cx="952055" cy="1500374"/>
          </a:xfrm>
          <a:custGeom>
            <a:avLst/>
            <a:gdLst/>
            <a:ahLst/>
            <a:cxnLst/>
            <a:rect r="r" b="b" t="t" l="l"/>
            <a:pathLst>
              <a:path h="1500374" w="952055">
                <a:moveTo>
                  <a:pt x="0" y="0"/>
                </a:moveTo>
                <a:lnTo>
                  <a:pt x="952055" y="0"/>
                </a:lnTo>
                <a:lnTo>
                  <a:pt x="952055" y="1500373"/>
                </a:lnTo>
                <a:lnTo>
                  <a:pt x="0" y="1500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568958">
            <a:off x="7536055" y="9158358"/>
            <a:ext cx="11289298" cy="3838361"/>
          </a:xfrm>
          <a:custGeom>
            <a:avLst/>
            <a:gdLst/>
            <a:ahLst/>
            <a:cxnLst/>
            <a:rect r="r" b="b" t="t" l="l"/>
            <a:pathLst>
              <a:path h="3838361" w="11289298">
                <a:moveTo>
                  <a:pt x="0" y="0"/>
                </a:moveTo>
                <a:lnTo>
                  <a:pt x="11289297" y="0"/>
                </a:lnTo>
                <a:lnTo>
                  <a:pt x="11289297" y="3838361"/>
                </a:lnTo>
                <a:lnTo>
                  <a:pt x="0" y="38383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894608" y="1078406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3" y="0"/>
                </a:lnTo>
                <a:lnTo>
                  <a:pt x="3862223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1259973" y="2284653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4"/>
                </a:lnTo>
                <a:lnTo>
                  <a:pt x="820061" y="796204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825720" y="5415735"/>
            <a:ext cx="1019038" cy="989394"/>
          </a:xfrm>
          <a:custGeom>
            <a:avLst/>
            <a:gdLst/>
            <a:ahLst/>
            <a:cxnLst/>
            <a:rect r="r" b="b" t="t" l="l"/>
            <a:pathLst>
              <a:path h="989394" w="1019038">
                <a:moveTo>
                  <a:pt x="0" y="0"/>
                </a:moveTo>
                <a:lnTo>
                  <a:pt x="1019038" y="0"/>
                </a:lnTo>
                <a:lnTo>
                  <a:pt x="1019038" y="989393"/>
                </a:lnTo>
                <a:lnTo>
                  <a:pt x="0" y="989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398359" y="4073870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847141" y="6173082"/>
            <a:ext cx="465787" cy="464093"/>
          </a:xfrm>
          <a:custGeom>
            <a:avLst/>
            <a:gdLst/>
            <a:ahLst/>
            <a:cxnLst/>
            <a:rect r="r" b="b" t="t" l="l"/>
            <a:pathLst>
              <a:path h="464093" w="465787">
                <a:moveTo>
                  <a:pt x="0" y="0"/>
                </a:moveTo>
                <a:lnTo>
                  <a:pt x="465787" y="0"/>
                </a:lnTo>
                <a:lnTo>
                  <a:pt x="465787" y="464093"/>
                </a:lnTo>
                <a:lnTo>
                  <a:pt x="0" y="46409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445415" y="3484274"/>
            <a:ext cx="2407759" cy="2249005"/>
          </a:xfrm>
          <a:custGeom>
            <a:avLst/>
            <a:gdLst/>
            <a:ahLst/>
            <a:cxnLst/>
            <a:rect r="r" b="b" t="t" l="l"/>
            <a:pathLst>
              <a:path h="2249005" w="2407759">
                <a:moveTo>
                  <a:pt x="0" y="0"/>
                </a:moveTo>
                <a:lnTo>
                  <a:pt x="2407759" y="0"/>
                </a:lnTo>
                <a:lnTo>
                  <a:pt x="2407759" y="2249006"/>
                </a:lnTo>
                <a:lnTo>
                  <a:pt x="0" y="22490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955942" y="521113"/>
            <a:ext cx="7019278" cy="10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F078B1"/>
                </a:solidFill>
                <a:latin typeface="Blueberry"/>
              </a:rPr>
              <a:t>Buldun!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3074824" y="6749229"/>
            <a:ext cx="2407759" cy="2249005"/>
          </a:xfrm>
          <a:custGeom>
            <a:avLst/>
            <a:gdLst/>
            <a:ahLst/>
            <a:cxnLst/>
            <a:rect r="r" b="b" t="t" l="l"/>
            <a:pathLst>
              <a:path h="2249005" w="2407759">
                <a:moveTo>
                  <a:pt x="0" y="0"/>
                </a:moveTo>
                <a:lnTo>
                  <a:pt x="2407759" y="0"/>
                </a:lnTo>
                <a:lnTo>
                  <a:pt x="2407759" y="2249005"/>
                </a:lnTo>
                <a:lnTo>
                  <a:pt x="0" y="22490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77598" y="3747958"/>
            <a:ext cx="3462274" cy="3462219"/>
            <a:chOff x="0" y="0"/>
            <a:chExt cx="6350000" cy="63498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4394" y="-4420"/>
              <a:ext cx="6354394" cy="6358776"/>
            </a:xfrm>
            <a:custGeom>
              <a:avLst/>
              <a:gdLst/>
              <a:ahLst/>
              <a:cxnLst/>
              <a:rect r="r" b="b" t="t" l="l"/>
              <a:pathLst>
                <a:path h="6358776" w="6354394">
                  <a:moveTo>
                    <a:pt x="6131839" y="5024095"/>
                  </a:moveTo>
                  <a:cubicBezTo>
                    <a:pt x="6274676" y="5267071"/>
                    <a:pt x="6286335" y="5577815"/>
                    <a:pt x="6135345" y="5839295"/>
                  </a:cubicBezTo>
                  <a:cubicBezTo>
                    <a:pt x="5911939" y="6226176"/>
                    <a:pt x="5417147" y="6358776"/>
                    <a:pt x="5030279" y="6135396"/>
                  </a:cubicBezTo>
                  <a:cubicBezTo>
                    <a:pt x="4439285" y="5787708"/>
                    <a:pt x="3674440" y="5884101"/>
                    <a:pt x="3179521" y="6354293"/>
                  </a:cubicBezTo>
                  <a:lnTo>
                    <a:pt x="3179178" y="6354293"/>
                  </a:lnTo>
                  <a:cubicBezTo>
                    <a:pt x="2693543" y="5892902"/>
                    <a:pt x="1945221" y="5782946"/>
                    <a:pt x="1334643" y="6131815"/>
                  </a:cubicBezTo>
                  <a:cubicBezTo>
                    <a:pt x="1091717" y="6274651"/>
                    <a:pt x="780910" y="6286259"/>
                    <a:pt x="519430" y="6135320"/>
                  </a:cubicBezTo>
                  <a:cubicBezTo>
                    <a:pt x="132562" y="5911888"/>
                    <a:pt x="0" y="5417084"/>
                    <a:pt x="223329" y="5030216"/>
                  </a:cubicBezTo>
                  <a:cubicBezTo>
                    <a:pt x="571043" y="4439374"/>
                    <a:pt x="474586" y="3674491"/>
                    <a:pt x="4394" y="3179598"/>
                  </a:cubicBezTo>
                  <a:lnTo>
                    <a:pt x="4394" y="3179255"/>
                  </a:lnTo>
                  <a:cubicBezTo>
                    <a:pt x="465836" y="2693607"/>
                    <a:pt x="575742" y="1945387"/>
                    <a:pt x="226898" y="1334758"/>
                  </a:cubicBezTo>
                  <a:cubicBezTo>
                    <a:pt x="84023" y="1091832"/>
                    <a:pt x="72403" y="781038"/>
                    <a:pt x="223418" y="519596"/>
                  </a:cubicBezTo>
                  <a:cubicBezTo>
                    <a:pt x="446799" y="132627"/>
                    <a:pt x="941590" y="13"/>
                    <a:pt x="1328458" y="223394"/>
                  </a:cubicBezTo>
                  <a:cubicBezTo>
                    <a:pt x="1919440" y="571018"/>
                    <a:pt x="2684284" y="474612"/>
                    <a:pt x="3179229" y="4420"/>
                  </a:cubicBezTo>
                  <a:lnTo>
                    <a:pt x="3179572" y="4420"/>
                  </a:lnTo>
                  <a:cubicBezTo>
                    <a:pt x="3679952" y="479819"/>
                    <a:pt x="4432541" y="567563"/>
                    <a:pt x="5030330" y="223381"/>
                  </a:cubicBezTo>
                  <a:cubicBezTo>
                    <a:pt x="5417198" y="0"/>
                    <a:pt x="5911990" y="132576"/>
                    <a:pt x="6135395" y="519481"/>
                  </a:cubicBezTo>
                  <a:cubicBezTo>
                    <a:pt x="6286385" y="780974"/>
                    <a:pt x="6274727" y="1091819"/>
                    <a:pt x="6131839" y="1334796"/>
                  </a:cubicBezTo>
                  <a:cubicBezTo>
                    <a:pt x="5783034" y="1945425"/>
                    <a:pt x="5893003" y="2693543"/>
                    <a:pt x="6354394" y="3179204"/>
                  </a:cubicBezTo>
                  <a:lnTo>
                    <a:pt x="6354394" y="3179547"/>
                  </a:lnTo>
                  <a:cubicBezTo>
                    <a:pt x="5892940" y="3665246"/>
                    <a:pt x="5783034" y="4413466"/>
                    <a:pt x="6131839" y="5024095"/>
                  </a:cubicBezTo>
                </a:path>
              </a:pathLst>
            </a:custGeom>
            <a:blipFill>
              <a:blip r:embed="rId3"/>
              <a:stretch>
                <a:fillRect l="-117293" t="-108587" r="-272465" b="-15873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60481" y="8237867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4" y="0"/>
                </a:lnTo>
                <a:lnTo>
                  <a:pt x="3862224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612556" y="786137"/>
            <a:ext cx="2606740" cy="1009519"/>
          </a:xfrm>
          <a:custGeom>
            <a:avLst/>
            <a:gdLst/>
            <a:ahLst/>
            <a:cxnLst/>
            <a:rect r="r" b="b" t="t" l="l"/>
            <a:pathLst>
              <a:path h="1009519" w="2606740">
                <a:moveTo>
                  <a:pt x="2606741" y="0"/>
                </a:moveTo>
                <a:lnTo>
                  <a:pt x="0" y="0"/>
                </a:lnTo>
                <a:lnTo>
                  <a:pt x="0" y="1009519"/>
                </a:lnTo>
                <a:lnTo>
                  <a:pt x="2606741" y="1009519"/>
                </a:lnTo>
                <a:lnTo>
                  <a:pt x="260674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464492" y="8436816"/>
            <a:ext cx="7315200" cy="2593571"/>
          </a:xfrm>
          <a:custGeom>
            <a:avLst/>
            <a:gdLst/>
            <a:ahLst/>
            <a:cxnLst/>
            <a:rect r="r" b="b" t="t" l="l"/>
            <a:pathLst>
              <a:path h="2593571" w="7315200">
                <a:moveTo>
                  <a:pt x="7315200" y="0"/>
                </a:moveTo>
                <a:lnTo>
                  <a:pt x="0" y="0"/>
                </a:lnTo>
                <a:lnTo>
                  <a:pt x="0" y="2593571"/>
                </a:lnTo>
                <a:lnTo>
                  <a:pt x="7315200" y="259357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12437292" y="-743387"/>
            <a:ext cx="7315200" cy="2593571"/>
          </a:xfrm>
          <a:custGeom>
            <a:avLst/>
            <a:gdLst/>
            <a:ahLst/>
            <a:cxnLst/>
            <a:rect r="r" b="b" t="t" l="l"/>
            <a:pathLst>
              <a:path h="2593571" w="7315200">
                <a:moveTo>
                  <a:pt x="7315200" y="0"/>
                </a:moveTo>
                <a:lnTo>
                  <a:pt x="0" y="0"/>
                </a:lnTo>
                <a:lnTo>
                  <a:pt x="0" y="2593571"/>
                </a:lnTo>
                <a:lnTo>
                  <a:pt x="7315200" y="2593571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74091" y="4123194"/>
            <a:ext cx="551457" cy="535415"/>
          </a:xfrm>
          <a:custGeom>
            <a:avLst/>
            <a:gdLst/>
            <a:ahLst/>
            <a:cxnLst/>
            <a:rect r="r" b="b" t="t" l="l"/>
            <a:pathLst>
              <a:path h="535415" w="551457">
                <a:moveTo>
                  <a:pt x="551457" y="0"/>
                </a:moveTo>
                <a:lnTo>
                  <a:pt x="0" y="0"/>
                </a:lnTo>
                <a:lnTo>
                  <a:pt x="0" y="535414"/>
                </a:lnTo>
                <a:lnTo>
                  <a:pt x="551457" y="535414"/>
                </a:lnTo>
                <a:lnTo>
                  <a:pt x="55145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96416" y="6746085"/>
            <a:ext cx="465787" cy="464093"/>
          </a:xfrm>
          <a:custGeom>
            <a:avLst/>
            <a:gdLst/>
            <a:ahLst/>
            <a:cxnLst/>
            <a:rect r="r" b="b" t="t" l="l"/>
            <a:pathLst>
              <a:path h="464093" w="465787">
                <a:moveTo>
                  <a:pt x="0" y="0"/>
                </a:moveTo>
                <a:lnTo>
                  <a:pt x="465787" y="0"/>
                </a:lnTo>
                <a:lnTo>
                  <a:pt x="465787" y="464092"/>
                </a:lnTo>
                <a:lnTo>
                  <a:pt x="0" y="464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10099" y="3747958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94579" y="7448302"/>
            <a:ext cx="2428313" cy="39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>
                <a:solidFill>
                  <a:srgbClr val="2E2D2D"/>
                </a:solidFill>
                <a:latin typeface="Hero"/>
              </a:rPr>
              <a:t>Round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94579" y="7997316"/>
            <a:ext cx="242831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545A9D"/>
                </a:solidFill>
                <a:latin typeface="Blueberry"/>
              </a:rPr>
              <a:t>Oyuncu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1040" y="747163"/>
            <a:ext cx="13285921" cy="275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61"/>
              </a:lnSpc>
              <a:spcBef>
                <a:spcPct val="0"/>
              </a:spcBef>
            </a:pPr>
            <a:r>
              <a:rPr lang="en-US" sz="9783" spc="-479">
                <a:solidFill>
                  <a:srgbClr val="F078B1"/>
                </a:solidFill>
                <a:latin typeface="Blueberry"/>
              </a:rPr>
              <a:t>Tebrilkler 1 yildiz kazandin!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496549" y="5143500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0" y="0"/>
                </a:moveTo>
                <a:lnTo>
                  <a:pt x="750528" y="0"/>
                </a:lnTo>
                <a:lnTo>
                  <a:pt x="750528" y="701897"/>
                </a:lnTo>
                <a:lnTo>
                  <a:pt x="0" y="7018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7529309" y="6260075"/>
            <a:ext cx="9063234" cy="0"/>
          </a:xfrm>
          <a:prstGeom prst="line">
            <a:avLst/>
          </a:prstGeom>
          <a:ln cap="flat" w="19050">
            <a:solidFill>
              <a:srgbClr val="5A5E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7714453" y="5240623"/>
            <a:ext cx="2566145" cy="55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9"/>
              </a:lnSpc>
              <a:spcBef>
                <a:spcPct val="0"/>
              </a:spcBef>
            </a:pPr>
            <a:r>
              <a:rPr lang="en-US" sz="3972" spc="-194">
                <a:solidFill>
                  <a:srgbClr val="545A9D"/>
                </a:solidFill>
                <a:latin typeface="Blueberry"/>
              </a:rPr>
              <a:t>Yildizlarim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99525" y="2855855"/>
            <a:ext cx="2483058" cy="3233154"/>
            <a:chOff x="0" y="0"/>
            <a:chExt cx="812800" cy="1058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324883" y="7500787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3862224" y="0"/>
                </a:moveTo>
                <a:lnTo>
                  <a:pt x="0" y="0"/>
                </a:lnTo>
                <a:lnTo>
                  <a:pt x="0" y="1495734"/>
                </a:lnTo>
                <a:lnTo>
                  <a:pt x="3862224" y="1495734"/>
                </a:lnTo>
                <a:lnTo>
                  <a:pt x="38622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99525" y="6257155"/>
            <a:ext cx="2483058" cy="3233154"/>
            <a:chOff x="0" y="0"/>
            <a:chExt cx="812800" cy="10583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02458" y="2855855"/>
            <a:ext cx="2483058" cy="3233154"/>
            <a:chOff x="0" y="0"/>
            <a:chExt cx="812800" cy="10583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02458" y="6257155"/>
            <a:ext cx="2483058" cy="3233154"/>
            <a:chOff x="0" y="0"/>
            <a:chExt cx="812800" cy="10583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07765" y="2855855"/>
            <a:ext cx="2483058" cy="3233154"/>
            <a:chOff x="0" y="0"/>
            <a:chExt cx="812800" cy="10583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07765" y="6257155"/>
            <a:ext cx="2483058" cy="3233154"/>
            <a:chOff x="0" y="0"/>
            <a:chExt cx="812800" cy="1058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13072" y="2855855"/>
            <a:ext cx="2483058" cy="3233154"/>
            <a:chOff x="0" y="0"/>
            <a:chExt cx="812800" cy="1058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984990" y="7448957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0" y="0"/>
                </a:moveTo>
                <a:lnTo>
                  <a:pt x="6079414" y="0"/>
                </a:lnTo>
                <a:lnTo>
                  <a:pt x="6079414" y="3559220"/>
                </a:lnTo>
                <a:lnTo>
                  <a:pt x="0" y="3559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113072" y="6257155"/>
            <a:ext cx="2483058" cy="3233154"/>
            <a:chOff x="0" y="0"/>
            <a:chExt cx="812800" cy="10583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147454" y="7886507"/>
            <a:ext cx="952055" cy="1500374"/>
          </a:xfrm>
          <a:custGeom>
            <a:avLst/>
            <a:gdLst/>
            <a:ahLst/>
            <a:cxnLst/>
            <a:rect r="r" b="b" t="t" l="l"/>
            <a:pathLst>
              <a:path h="1500374" w="952055">
                <a:moveTo>
                  <a:pt x="0" y="0"/>
                </a:moveTo>
                <a:lnTo>
                  <a:pt x="952055" y="0"/>
                </a:lnTo>
                <a:lnTo>
                  <a:pt x="952055" y="1500373"/>
                </a:lnTo>
                <a:lnTo>
                  <a:pt x="0" y="1500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68958">
            <a:off x="7536055" y="9158358"/>
            <a:ext cx="11289298" cy="3838361"/>
          </a:xfrm>
          <a:custGeom>
            <a:avLst/>
            <a:gdLst/>
            <a:ahLst/>
            <a:cxnLst/>
            <a:rect r="r" b="b" t="t" l="l"/>
            <a:pathLst>
              <a:path h="3838361" w="11289298">
                <a:moveTo>
                  <a:pt x="0" y="0"/>
                </a:moveTo>
                <a:lnTo>
                  <a:pt x="11289297" y="0"/>
                </a:lnTo>
                <a:lnTo>
                  <a:pt x="11289297" y="3838361"/>
                </a:lnTo>
                <a:lnTo>
                  <a:pt x="0" y="3838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894608" y="1078406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3" y="0"/>
                </a:lnTo>
                <a:lnTo>
                  <a:pt x="3862223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259973" y="2284653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4"/>
                </a:lnTo>
                <a:lnTo>
                  <a:pt x="820061" y="796204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825720" y="5415735"/>
            <a:ext cx="1019038" cy="989394"/>
          </a:xfrm>
          <a:custGeom>
            <a:avLst/>
            <a:gdLst/>
            <a:ahLst/>
            <a:cxnLst/>
            <a:rect r="r" b="b" t="t" l="l"/>
            <a:pathLst>
              <a:path h="989394" w="1019038">
                <a:moveTo>
                  <a:pt x="0" y="0"/>
                </a:moveTo>
                <a:lnTo>
                  <a:pt x="1019038" y="0"/>
                </a:lnTo>
                <a:lnTo>
                  <a:pt x="1019038" y="989393"/>
                </a:lnTo>
                <a:lnTo>
                  <a:pt x="0" y="989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98359" y="4073870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47141" y="6173082"/>
            <a:ext cx="465787" cy="464093"/>
          </a:xfrm>
          <a:custGeom>
            <a:avLst/>
            <a:gdLst/>
            <a:ahLst/>
            <a:cxnLst/>
            <a:rect r="r" b="b" t="t" l="l"/>
            <a:pathLst>
              <a:path h="464093" w="465787">
                <a:moveTo>
                  <a:pt x="0" y="0"/>
                </a:moveTo>
                <a:lnTo>
                  <a:pt x="465787" y="0"/>
                </a:lnTo>
                <a:lnTo>
                  <a:pt x="465787" y="464093"/>
                </a:lnTo>
                <a:lnTo>
                  <a:pt x="0" y="464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039178" y="3520027"/>
            <a:ext cx="2444205" cy="1841090"/>
          </a:xfrm>
          <a:custGeom>
            <a:avLst/>
            <a:gdLst/>
            <a:ahLst/>
            <a:cxnLst/>
            <a:rect r="r" b="b" t="t" l="l"/>
            <a:pathLst>
              <a:path h="1841090" w="2444205">
                <a:moveTo>
                  <a:pt x="0" y="0"/>
                </a:moveTo>
                <a:lnTo>
                  <a:pt x="2444205" y="0"/>
                </a:lnTo>
                <a:lnTo>
                  <a:pt x="2444205" y="1841089"/>
                </a:lnTo>
                <a:lnTo>
                  <a:pt x="0" y="184108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721885" y="6921326"/>
            <a:ext cx="2444205" cy="1841090"/>
          </a:xfrm>
          <a:custGeom>
            <a:avLst/>
            <a:gdLst/>
            <a:ahLst/>
            <a:cxnLst/>
            <a:rect r="r" b="b" t="t" l="l"/>
            <a:pathLst>
              <a:path h="1841090" w="2444205">
                <a:moveTo>
                  <a:pt x="0" y="0"/>
                </a:moveTo>
                <a:lnTo>
                  <a:pt x="2444205" y="0"/>
                </a:lnTo>
                <a:lnTo>
                  <a:pt x="2444205" y="1841090"/>
                </a:lnTo>
                <a:lnTo>
                  <a:pt x="0" y="184109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074824" y="6749229"/>
            <a:ext cx="2407759" cy="2249005"/>
          </a:xfrm>
          <a:custGeom>
            <a:avLst/>
            <a:gdLst/>
            <a:ahLst/>
            <a:cxnLst/>
            <a:rect r="r" b="b" t="t" l="l"/>
            <a:pathLst>
              <a:path h="2249005" w="2407759">
                <a:moveTo>
                  <a:pt x="0" y="0"/>
                </a:moveTo>
                <a:lnTo>
                  <a:pt x="2407759" y="0"/>
                </a:lnTo>
                <a:lnTo>
                  <a:pt x="2407759" y="2249005"/>
                </a:lnTo>
                <a:lnTo>
                  <a:pt x="0" y="22490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445415" y="3484274"/>
            <a:ext cx="2407759" cy="2249005"/>
          </a:xfrm>
          <a:custGeom>
            <a:avLst/>
            <a:gdLst/>
            <a:ahLst/>
            <a:cxnLst/>
            <a:rect r="r" b="b" t="t" l="l"/>
            <a:pathLst>
              <a:path h="2249005" w="2407759">
                <a:moveTo>
                  <a:pt x="0" y="0"/>
                </a:moveTo>
                <a:lnTo>
                  <a:pt x="2407759" y="0"/>
                </a:lnTo>
                <a:lnTo>
                  <a:pt x="2407759" y="2249006"/>
                </a:lnTo>
                <a:lnTo>
                  <a:pt x="0" y="224900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702458" y="3713789"/>
            <a:ext cx="2815810" cy="1789976"/>
          </a:xfrm>
          <a:custGeom>
            <a:avLst/>
            <a:gdLst/>
            <a:ahLst/>
            <a:cxnLst/>
            <a:rect r="r" b="b" t="t" l="l"/>
            <a:pathLst>
              <a:path h="1789976" w="2815810">
                <a:moveTo>
                  <a:pt x="0" y="0"/>
                </a:moveTo>
                <a:lnTo>
                  <a:pt x="2815810" y="0"/>
                </a:lnTo>
                <a:lnTo>
                  <a:pt x="2815810" y="1789976"/>
                </a:lnTo>
                <a:lnTo>
                  <a:pt x="0" y="17899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113072" y="6978744"/>
            <a:ext cx="2815810" cy="1789976"/>
          </a:xfrm>
          <a:custGeom>
            <a:avLst/>
            <a:gdLst/>
            <a:ahLst/>
            <a:cxnLst/>
            <a:rect r="r" b="b" t="t" l="l"/>
            <a:pathLst>
              <a:path h="1789976" w="2815810">
                <a:moveTo>
                  <a:pt x="0" y="0"/>
                </a:moveTo>
                <a:lnTo>
                  <a:pt x="2815810" y="0"/>
                </a:lnTo>
                <a:lnTo>
                  <a:pt x="2815810" y="1789976"/>
                </a:lnTo>
                <a:lnTo>
                  <a:pt x="0" y="178997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518268" y="6670506"/>
            <a:ext cx="2843988" cy="2406452"/>
          </a:xfrm>
          <a:custGeom>
            <a:avLst/>
            <a:gdLst/>
            <a:ahLst/>
            <a:cxnLst/>
            <a:rect r="r" b="b" t="t" l="l"/>
            <a:pathLst>
              <a:path h="2406452" w="2843988">
                <a:moveTo>
                  <a:pt x="0" y="0"/>
                </a:moveTo>
                <a:lnTo>
                  <a:pt x="2843989" y="0"/>
                </a:lnTo>
                <a:lnTo>
                  <a:pt x="2843989" y="2406451"/>
                </a:lnTo>
                <a:lnTo>
                  <a:pt x="0" y="240645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1249570" y="3405551"/>
            <a:ext cx="2843988" cy="2406452"/>
          </a:xfrm>
          <a:custGeom>
            <a:avLst/>
            <a:gdLst/>
            <a:ahLst/>
            <a:cxnLst/>
            <a:rect r="r" b="b" t="t" l="l"/>
            <a:pathLst>
              <a:path h="2406452" w="2843988">
                <a:moveTo>
                  <a:pt x="0" y="0"/>
                </a:moveTo>
                <a:lnTo>
                  <a:pt x="2843989" y="0"/>
                </a:lnTo>
                <a:lnTo>
                  <a:pt x="2843989" y="2406452"/>
                </a:lnTo>
                <a:lnTo>
                  <a:pt x="0" y="240645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955942" y="521113"/>
            <a:ext cx="7019278" cy="10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F078B1"/>
                </a:solidFill>
                <a:latin typeface="Blueberry"/>
              </a:rPr>
              <a:t>Tüm kartlar!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6077" y="2093313"/>
            <a:ext cx="11195846" cy="413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7"/>
              </a:lnSpc>
            </a:pPr>
            <a:r>
              <a:rPr lang="en-US" sz="14679" spc="-719">
                <a:solidFill>
                  <a:srgbClr val="F078B1"/>
                </a:solidFill>
                <a:latin typeface="Blueberry"/>
              </a:rPr>
              <a:t>Dinlediginiz icin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22832" y="6879276"/>
            <a:ext cx="4596885" cy="1780248"/>
          </a:xfrm>
          <a:custGeom>
            <a:avLst/>
            <a:gdLst/>
            <a:ahLst/>
            <a:cxnLst/>
            <a:rect r="r" b="b" t="t" l="l"/>
            <a:pathLst>
              <a:path h="1780248" w="4596885">
                <a:moveTo>
                  <a:pt x="0" y="0"/>
                </a:moveTo>
                <a:lnTo>
                  <a:pt x="4596885" y="0"/>
                </a:lnTo>
                <a:lnTo>
                  <a:pt x="4596885" y="1780248"/>
                </a:lnTo>
                <a:lnTo>
                  <a:pt x="0" y="1780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37994" y="5714779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10" y="0"/>
                </a:lnTo>
                <a:lnTo>
                  <a:pt x="517210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49236" y="6363947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10" y="0"/>
                </a:lnTo>
                <a:lnTo>
                  <a:pt x="517210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67039" y="3718423"/>
            <a:ext cx="578418" cy="576315"/>
          </a:xfrm>
          <a:custGeom>
            <a:avLst/>
            <a:gdLst/>
            <a:ahLst/>
            <a:cxnLst/>
            <a:rect r="r" b="b" t="t" l="l"/>
            <a:pathLst>
              <a:path h="576315" w="578418">
                <a:moveTo>
                  <a:pt x="0" y="0"/>
                </a:moveTo>
                <a:lnTo>
                  <a:pt x="578418" y="0"/>
                </a:lnTo>
                <a:lnTo>
                  <a:pt x="578418" y="576315"/>
                </a:lnTo>
                <a:lnTo>
                  <a:pt x="0" y="5763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268211" y="1938154"/>
            <a:ext cx="385273" cy="383872"/>
          </a:xfrm>
          <a:custGeom>
            <a:avLst/>
            <a:gdLst/>
            <a:ahLst/>
            <a:cxnLst/>
            <a:rect r="r" b="b" t="t" l="l"/>
            <a:pathLst>
              <a:path h="383872" w="385273">
                <a:moveTo>
                  <a:pt x="0" y="0"/>
                </a:moveTo>
                <a:lnTo>
                  <a:pt x="385273" y="0"/>
                </a:lnTo>
                <a:lnTo>
                  <a:pt x="385273" y="383871"/>
                </a:lnTo>
                <a:lnTo>
                  <a:pt x="0" y="3838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36406" y="8026336"/>
            <a:ext cx="1119352" cy="1764022"/>
          </a:xfrm>
          <a:custGeom>
            <a:avLst/>
            <a:gdLst/>
            <a:ahLst/>
            <a:cxnLst/>
            <a:rect r="r" b="b" t="t" l="l"/>
            <a:pathLst>
              <a:path h="1764022" w="1119352">
                <a:moveTo>
                  <a:pt x="0" y="0"/>
                </a:moveTo>
                <a:lnTo>
                  <a:pt x="1119352" y="0"/>
                </a:lnTo>
                <a:lnTo>
                  <a:pt x="1119352" y="1764022"/>
                </a:lnTo>
                <a:lnTo>
                  <a:pt x="0" y="1764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17851" y="8611787"/>
            <a:ext cx="747857" cy="1178571"/>
          </a:xfrm>
          <a:custGeom>
            <a:avLst/>
            <a:gdLst/>
            <a:ahLst/>
            <a:cxnLst/>
            <a:rect r="r" b="b" t="t" l="l"/>
            <a:pathLst>
              <a:path h="1178571" w="747857">
                <a:moveTo>
                  <a:pt x="0" y="0"/>
                </a:moveTo>
                <a:lnTo>
                  <a:pt x="747857" y="0"/>
                </a:lnTo>
                <a:lnTo>
                  <a:pt x="747857" y="1178571"/>
                </a:lnTo>
                <a:lnTo>
                  <a:pt x="0" y="1178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8689" y="8189769"/>
            <a:ext cx="747857" cy="1178571"/>
          </a:xfrm>
          <a:custGeom>
            <a:avLst/>
            <a:gdLst/>
            <a:ahLst/>
            <a:cxnLst/>
            <a:rect r="r" b="b" t="t" l="l"/>
            <a:pathLst>
              <a:path h="1178571" w="747857">
                <a:moveTo>
                  <a:pt x="0" y="0"/>
                </a:moveTo>
                <a:lnTo>
                  <a:pt x="747857" y="0"/>
                </a:lnTo>
                <a:lnTo>
                  <a:pt x="747857" y="1178571"/>
                </a:lnTo>
                <a:lnTo>
                  <a:pt x="0" y="11785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8471" y="6363947"/>
            <a:ext cx="3148572" cy="3848255"/>
          </a:xfrm>
          <a:custGeom>
            <a:avLst/>
            <a:gdLst/>
            <a:ahLst/>
            <a:cxnLst/>
            <a:rect r="r" b="b" t="t" l="l"/>
            <a:pathLst>
              <a:path h="3848255" w="3148572">
                <a:moveTo>
                  <a:pt x="0" y="0"/>
                </a:moveTo>
                <a:lnTo>
                  <a:pt x="3148572" y="0"/>
                </a:lnTo>
                <a:lnTo>
                  <a:pt x="3148572" y="3848255"/>
                </a:lnTo>
                <a:lnTo>
                  <a:pt x="0" y="38482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19663">
            <a:off x="10469610" y="8654320"/>
            <a:ext cx="10971188" cy="3730204"/>
          </a:xfrm>
          <a:custGeom>
            <a:avLst/>
            <a:gdLst/>
            <a:ahLst/>
            <a:cxnLst/>
            <a:rect r="r" b="b" t="t" l="l"/>
            <a:pathLst>
              <a:path h="3730204" w="10971188">
                <a:moveTo>
                  <a:pt x="10971188" y="0"/>
                </a:moveTo>
                <a:lnTo>
                  <a:pt x="0" y="0"/>
                </a:lnTo>
                <a:lnTo>
                  <a:pt x="0" y="3730204"/>
                </a:lnTo>
                <a:lnTo>
                  <a:pt x="10971188" y="3730204"/>
                </a:lnTo>
                <a:lnTo>
                  <a:pt x="1097118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648110">
            <a:off x="-2822533" y="9021360"/>
            <a:ext cx="10971188" cy="3730204"/>
          </a:xfrm>
          <a:custGeom>
            <a:avLst/>
            <a:gdLst/>
            <a:ahLst/>
            <a:cxnLst/>
            <a:rect r="r" b="b" t="t" l="l"/>
            <a:pathLst>
              <a:path h="3730204" w="10971188">
                <a:moveTo>
                  <a:pt x="10971187" y="0"/>
                </a:moveTo>
                <a:lnTo>
                  <a:pt x="0" y="0"/>
                </a:lnTo>
                <a:lnTo>
                  <a:pt x="0" y="3730204"/>
                </a:lnTo>
                <a:lnTo>
                  <a:pt x="10971187" y="3730204"/>
                </a:lnTo>
                <a:lnTo>
                  <a:pt x="1097118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71346" y="6748933"/>
            <a:ext cx="5345309" cy="1020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6"/>
              </a:lnSpc>
            </a:pPr>
            <a:r>
              <a:rPr lang="en-US" sz="7178" spc="-351">
                <a:solidFill>
                  <a:srgbClr val="545A9D"/>
                </a:solidFill>
                <a:latin typeface="Blueberry"/>
              </a:rPr>
              <a:t>Tesekkürler!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8358" y="8335163"/>
            <a:ext cx="5691284" cy="58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8"/>
              </a:lnSpc>
            </a:pPr>
            <a:r>
              <a:rPr lang="en-US" sz="3413">
                <a:solidFill>
                  <a:srgbClr val="545A9D"/>
                </a:solidFill>
                <a:latin typeface="Hero"/>
              </a:rPr>
              <a:t>Aynur Gers - Yaren Akpınar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268211" y="3277132"/>
            <a:ext cx="751304" cy="729448"/>
          </a:xfrm>
          <a:custGeom>
            <a:avLst/>
            <a:gdLst/>
            <a:ahLst/>
            <a:cxnLst/>
            <a:rect r="r" b="b" t="t" l="l"/>
            <a:pathLst>
              <a:path h="729448" w="751304">
                <a:moveTo>
                  <a:pt x="0" y="0"/>
                </a:moveTo>
                <a:lnTo>
                  <a:pt x="751304" y="0"/>
                </a:lnTo>
                <a:lnTo>
                  <a:pt x="751304" y="729448"/>
                </a:lnTo>
                <a:lnTo>
                  <a:pt x="0" y="7294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565456" y="976173"/>
            <a:ext cx="3991586" cy="1545833"/>
          </a:xfrm>
          <a:custGeom>
            <a:avLst/>
            <a:gdLst/>
            <a:ahLst/>
            <a:cxnLst/>
            <a:rect r="r" b="b" t="t" l="l"/>
            <a:pathLst>
              <a:path h="1545833" w="3991586">
                <a:moveTo>
                  <a:pt x="3991587" y="0"/>
                </a:moveTo>
                <a:lnTo>
                  <a:pt x="0" y="0"/>
                </a:lnTo>
                <a:lnTo>
                  <a:pt x="0" y="1545833"/>
                </a:lnTo>
                <a:lnTo>
                  <a:pt x="3991587" y="1545833"/>
                </a:lnTo>
                <a:lnTo>
                  <a:pt x="399158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01557" y="2031084"/>
            <a:ext cx="6371256" cy="87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İlk önce EduBuds’un logosu oyuncuyu karşılar!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01557" y="3162621"/>
            <a:ext cx="7008451" cy="130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Ardından bir arayüz içerisinde birden fazla oyun seçeneği olan sahne oyuncunun önüne sunulur!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01557" y="4947976"/>
            <a:ext cx="7143613" cy="43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Oyuncu dilediği oyunu seçer!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01557" y="6077418"/>
            <a:ext cx="6771650" cy="87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Seçilen oyun açılır ve oyuncuya nasıl oynanacağı ve oyunun kuralları gösterilir!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01557" y="7206860"/>
            <a:ext cx="5400016" cy="130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Oyuncu oynadığı oyunlardan yıldız toplayarak üst seviyelere çıkma imkanı kazanır!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37275" y="4376215"/>
            <a:ext cx="4387768" cy="191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50"/>
              </a:lnSpc>
              <a:spcBef>
                <a:spcPct val="0"/>
              </a:spcBef>
            </a:pPr>
            <a:r>
              <a:rPr lang="en-US" sz="13409" spc="-657">
                <a:solidFill>
                  <a:srgbClr val="F078B1"/>
                </a:solidFill>
                <a:latin typeface="Blueberry"/>
              </a:rPr>
              <a:t>Nasil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6203" y="3416419"/>
            <a:ext cx="5218791" cy="136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31"/>
              </a:lnSpc>
            </a:pPr>
            <a:r>
              <a:rPr lang="en-US" sz="9574" spc="-469">
                <a:solidFill>
                  <a:srgbClr val="545A9D"/>
                </a:solidFill>
                <a:latin typeface="Blueberry"/>
              </a:rPr>
              <a:t>EduBuds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263268" y="3517389"/>
            <a:ext cx="654911" cy="652530"/>
          </a:xfrm>
          <a:custGeom>
            <a:avLst/>
            <a:gdLst/>
            <a:ahLst/>
            <a:cxnLst/>
            <a:rect r="r" b="b" t="t" l="l"/>
            <a:pathLst>
              <a:path h="652530" w="654911">
                <a:moveTo>
                  <a:pt x="0" y="0"/>
                </a:moveTo>
                <a:lnTo>
                  <a:pt x="654911" y="0"/>
                </a:lnTo>
                <a:lnTo>
                  <a:pt x="654911" y="652530"/>
                </a:lnTo>
                <a:lnTo>
                  <a:pt x="0" y="652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63268" y="6214944"/>
            <a:ext cx="654911" cy="652530"/>
          </a:xfrm>
          <a:custGeom>
            <a:avLst/>
            <a:gdLst/>
            <a:ahLst/>
            <a:cxnLst/>
            <a:rect r="r" b="b" t="t" l="l"/>
            <a:pathLst>
              <a:path h="652530" w="654911">
                <a:moveTo>
                  <a:pt x="0" y="0"/>
                </a:moveTo>
                <a:lnTo>
                  <a:pt x="654911" y="0"/>
                </a:lnTo>
                <a:lnTo>
                  <a:pt x="654911" y="652530"/>
                </a:lnTo>
                <a:lnTo>
                  <a:pt x="0" y="652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80818" y="2186097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8"/>
                </a:lnTo>
                <a:lnTo>
                  <a:pt x="0" y="617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80818" y="4883653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7"/>
                </a:lnTo>
                <a:lnTo>
                  <a:pt x="0" y="617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280818" y="7581208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8"/>
                </a:lnTo>
                <a:lnTo>
                  <a:pt x="0" y="617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988802" y="7705154"/>
            <a:ext cx="3554123" cy="1376415"/>
          </a:xfrm>
          <a:custGeom>
            <a:avLst/>
            <a:gdLst/>
            <a:ahLst/>
            <a:cxnLst/>
            <a:rect r="r" b="b" t="t" l="l"/>
            <a:pathLst>
              <a:path h="1376415" w="3554123">
                <a:moveTo>
                  <a:pt x="3554123" y="0"/>
                </a:moveTo>
                <a:lnTo>
                  <a:pt x="0" y="0"/>
                </a:lnTo>
                <a:lnTo>
                  <a:pt x="0" y="1376415"/>
                </a:lnTo>
                <a:lnTo>
                  <a:pt x="3554123" y="1376415"/>
                </a:lnTo>
                <a:lnTo>
                  <a:pt x="35541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72814" y="813575"/>
            <a:ext cx="3291374" cy="1274659"/>
          </a:xfrm>
          <a:custGeom>
            <a:avLst/>
            <a:gdLst/>
            <a:ahLst/>
            <a:cxnLst/>
            <a:rect r="r" b="b" t="t" l="l"/>
            <a:pathLst>
              <a:path h="1274659" w="3291374">
                <a:moveTo>
                  <a:pt x="0" y="0"/>
                </a:moveTo>
                <a:lnTo>
                  <a:pt x="3291374" y="0"/>
                </a:lnTo>
                <a:lnTo>
                  <a:pt x="3291374" y="1274659"/>
                </a:lnTo>
                <a:lnTo>
                  <a:pt x="0" y="1274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6273">
            <a:off x="15649064" y="6878937"/>
            <a:ext cx="1391959" cy="2193631"/>
          </a:xfrm>
          <a:custGeom>
            <a:avLst/>
            <a:gdLst/>
            <a:ahLst/>
            <a:cxnLst/>
            <a:rect r="r" b="b" t="t" l="l"/>
            <a:pathLst>
              <a:path h="2193631" w="1391959">
                <a:moveTo>
                  <a:pt x="0" y="0"/>
                </a:moveTo>
                <a:lnTo>
                  <a:pt x="1391959" y="0"/>
                </a:lnTo>
                <a:lnTo>
                  <a:pt x="1391959" y="2193631"/>
                </a:lnTo>
                <a:lnTo>
                  <a:pt x="0" y="2193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73">
            <a:off x="14679376" y="8099058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2" y="0"/>
                </a:lnTo>
                <a:lnTo>
                  <a:pt x="1006462" y="1586114"/>
                </a:lnTo>
                <a:lnTo>
                  <a:pt x="0" y="1586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06273">
            <a:off x="525469" y="8045352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2" y="0"/>
                </a:lnTo>
                <a:lnTo>
                  <a:pt x="1006462" y="1586115"/>
                </a:lnTo>
                <a:lnTo>
                  <a:pt x="0" y="1586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85015">
            <a:off x="9663945" y="8721441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28400">
            <a:off x="-5263848" y="8342055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168741" y="1787995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5"/>
                </a:lnTo>
                <a:lnTo>
                  <a:pt x="820061" y="796205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472060" y="5665748"/>
            <a:ext cx="5505458" cy="10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545A9D"/>
                </a:solidFill>
                <a:latin typeface="Blueberry"/>
              </a:rPr>
              <a:t>Oynanir?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4031" y="2333068"/>
            <a:ext cx="985399" cy="956733"/>
          </a:xfrm>
          <a:custGeom>
            <a:avLst/>
            <a:gdLst/>
            <a:ahLst/>
            <a:cxnLst/>
            <a:rect r="r" b="b" t="t" l="l"/>
            <a:pathLst>
              <a:path h="956733" w="985399">
                <a:moveTo>
                  <a:pt x="0" y="0"/>
                </a:moveTo>
                <a:lnTo>
                  <a:pt x="985399" y="0"/>
                </a:lnTo>
                <a:lnTo>
                  <a:pt x="985399" y="956733"/>
                </a:lnTo>
                <a:lnTo>
                  <a:pt x="0" y="9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46077" y="4640992"/>
            <a:ext cx="11195846" cy="209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7"/>
              </a:lnSpc>
            </a:pPr>
            <a:r>
              <a:rPr lang="en-US" sz="14679" spc="-719">
                <a:solidFill>
                  <a:srgbClr val="F078B1"/>
                </a:solidFill>
                <a:latin typeface="Blueberry"/>
              </a:rPr>
              <a:t>EduBuds!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81290" y="6375056"/>
            <a:ext cx="690011" cy="687502"/>
          </a:xfrm>
          <a:custGeom>
            <a:avLst/>
            <a:gdLst/>
            <a:ahLst/>
            <a:cxnLst/>
            <a:rect r="r" b="b" t="t" l="l"/>
            <a:pathLst>
              <a:path h="687502" w="690011">
                <a:moveTo>
                  <a:pt x="0" y="0"/>
                </a:moveTo>
                <a:lnTo>
                  <a:pt x="690011" y="0"/>
                </a:lnTo>
                <a:lnTo>
                  <a:pt x="690011" y="687502"/>
                </a:lnTo>
                <a:lnTo>
                  <a:pt x="0" y="68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97471" y="6792974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7"/>
                </a:lnTo>
                <a:lnTo>
                  <a:pt x="0" y="6175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585068">
            <a:off x="12516640" y="-949505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71301" y="3893468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09483" y="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59027">
            <a:off x="-677129" y="6068817"/>
            <a:ext cx="7461438" cy="4368333"/>
          </a:xfrm>
          <a:custGeom>
            <a:avLst/>
            <a:gdLst/>
            <a:ahLst/>
            <a:cxnLst/>
            <a:rect r="r" b="b" t="t" l="l"/>
            <a:pathLst>
              <a:path h="4368333" w="7461438">
                <a:moveTo>
                  <a:pt x="7461438" y="0"/>
                </a:moveTo>
                <a:lnTo>
                  <a:pt x="0" y="0"/>
                </a:lnTo>
                <a:lnTo>
                  <a:pt x="0" y="4368333"/>
                </a:lnTo>
                <a:lnTo>
                  <a:pt x="7461438" y="4368333"/>
                </a:lnTo>
                <a:lnTo>
                  <a:pt x="746143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23075">
            <a:off x="-3084399" y="7293389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6"/>
                </a:lnTo>
                <a:lnTo>
                  <a:pt x="0" y="3490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20231" y="2127121"/>
            <a:ext cx="4647539" cy="102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6"/>
              </a:lnSpc>
            </a:pPr>
            <a:r>
              <a:rPr lang="en-US" sz="7178" spc="-351">
                <a:solidFill>
                  <a:srgbClr val="545A9D"/>
                </a:solidFill>
                <a:latin typeface="Blueberry"/>
              </a:rPr>
              <a:t>let's play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04031" y="2333068"/>
            <a:ext cx="985399" cy="956733"/>
          </a:xfrm>
          <a:custGeom>
            <a:avLst/>
            <a:gdLst/>
            <a:ahLst/>
            <a:cxnLst/>
            <a:rect r="r" b="b" t="t" l="l"/>
            <a:pathLst>
              <a:path h="956733" w="985399">
                <a:moveTo>
                  <a:pt x="0" y="0"/>
                </a:moveTo>
                <a:lnTo>
                  <a:pt x="985399" y="0"/>
                </a:lnTo>
                <a:lnTo>
                  <a:pt x="985399" y="956733"/>
                </a:lnTo>
                <a:lnTo>
                  <a:pt x="0" y="956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94198" y="1254854"/>
            <a:ext cx="3991586" cy="1545833"/>
          </a:xfrm>
          <a:custGeom>
            <a:avLst/>
            <a:gdLst/>
            <a:ahLst/>
            <a:cxnLst/>
            <a:rect r="r" b="b" t="t" l="l"/>
            <a:pathLst>
              <a:path h="1545833" w="3991586">
                <a:moveTo>
                  <a:pt x="3991587" y="0"/>
                </a:moveTo>
                <a:lnTo>
                  <a:pt x="0" y="0"/>
                </a:lnTo>
                <a:lnTo>
                  <a:pt x="0" y="1545832"/>
                </a:lnTo>
                <a:lnTo>
                  <a:pt x="3991587" y="1545832"/>
                </a:lnTo>
                <a:lnTo>
                  <a:pt x="399158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96917" y="7251898"/>
            <a:ext cx="4596885" cy="1780248"/>
          </a:xfrm>
          <a:custGeom>
            <a:avLst/>
            <a:gdLst/>
            <a:ahLst/>
            <a:cxnLst/>
            <a:rect r="r" b="b" t="t" l="l"/>
            <a:pathLst>
              <a:path h="1780248" w="4596885">
                <a:moveTo>
                  <a:pt x="0" y="0"/>
                </a:moveTo>
                <a:lnTo>
                  <a:pt x="4596885" y="0"/>
                </a:lnTo>
                <a:lnTo>
                  <a:pt x="4596885" y="1780248"/>
                </a:lnTo>
                <a:lnTo>
                  <a:pt x="0" y="178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89991" y="3432676"/>
            <a:ext cx="11195846" cy="413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7"/>
              </a:lnSpc>
            </a:pPr>
            <a:r>
              <a:rPr lang="en-US" sz="14679" spc="-719">
                <a:solidFill>
                  <a:srgbClr val="F078B1"/>
                </a:solidFill>
                <a:latin typeface="Blueberry"/>
              </a:rPr>
              <a:t>Tasarlanan oyunlar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81290" y="6375056"/>
            <a:ext cx="690011" cy="687502"/>
          </a:xfrm>
          <a:custGeom>
            <a:avLst/>
            <a:gdLst/>
            <a:ahLst/>
            <a:cxnLst/>
            <a:rect r="r" b="b" t="t" l="l"/>
            <a:pathLst>
              <a:path h="687502" w="690011">
                <a:moveTo>
                  <a:pt x="0" y="0"/>
                </a:moveTo>
                <a:lnTo>
                  <a:pt x="690011" y="0"/>
                </a:lnTo>
                <a:lnTo>
                  <a:pt x="690011" y="687502"/>
                </a:lnTo>
                <a:lnTo>
                  <a:pt x="0" y="6875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97471" y="6792974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7"/>
                </a:lnTo>
                <a:lnTo>
                  <a:pt x="0" y="6175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882422"/>
            <a:ext cx="1391959" cy="2193631"/>
          </a:xfrm>
          <a:custGeom>
            <a:avLst/>
            <a:gdLst/>
            <a:ahLst/>
            <a:cxnLst/>
            <a:rect r="r" b="b" t="t" l="l"/>
            <a:pathLst>
              <a:path h="2193631" w="1391959">
                <a:moveTo>
                  <a:pt x="0" y="0"/>
                </a:moveTo>
                <a:lnTo>
                  <a:pt x="1391959" y="0"/>
                </a:lnTo>
                <a:lnTo>
                  <a:pt x="1391959" y="2193631"/>
                </a:lnTo>
                <a:lnTo>
                  <a:pt x="0" y="2193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20659" y="7611272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1" y="0"/>
                </a:lnTo>
                <a:lnTo>
                  <a:pt x="1006461" y="1586115"/>
                </a:lnTo>
                <a:lnTo>
                  <a:pt x="0" y="15861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23075">
            <a:off x="-4495677" y="7735861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3" y="0"/>
                </a:lnTo>
                <a:lnTo>
                  <a:pt x="10266693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585068">
            <a:off x="12516640" y="-949505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7286" y="4535391"/>
            <a:ext cx="3898976" cy="1509967"/>
          </a:xfrm>
          <a:custGeom>
            <a:avLst/>
            <a:gdLst/>
            <a:ahLst/>
            <a:cxnLst/>
            <a:rect r="r" b="b" t="t" l="l"/>
            <a:pathLst>
              <a:path h="1509967" w="3898976">
                <a:moveTo>
                  <a:pt x="3898975" y="0"/>
                </a:moveTo>
                <a:lnTo>
                  <a:pt x="0" y="0"/>
                </a:lnTo>
                <a:lnTo>
                  <a:pt x="0" y="1509967"/>
                </a:lnTo>
                <a:lnTo>
                  <a:pt x="3898975" y="1509967"/>
                </a:lnTo>
                <a:lnTo>
                  <a:pt x="38989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759027">
            <a:off x="-1079187" y="7068101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6079414" y="0"/>
                </a:moveTo>
                <a:lnTo>
                  <a:pt x="0" y="0"/>
                </a:lnTo>
                <a:lnTo>
                  <a:pt x="0" y="3559221"/>
                </a:lnTo>
                <a:lnTo>
                  <a:pt x="6079414" y="3559221"/>
                </a:lnTo>
                <a:lnTo>
                  <a:pt x="60794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422">
            <a:off x="4936122" y="8221987"/>
            <a:ext cx="1139944" cy="1796474"/>
          </a:xfrm>
          <a:custGeom>
            <a:avLst/>
            <a:gdLst/>
            <a:ahLst/>
            <a:cxnLst/>
            <a:rect r="r" b="b" t="t" l="l"/>
            <a:pathLst>
              <a:path h="1796474" w="1139944">
                <a:moveTo>
                  <a:pt x="0" y="0"/>
                </a:moveTo>
                <a:lnTo>
                  <a:pt x="1139944" y="0"/>
                </a:lnTo>
                <a:lnTo>
                  <a:pt x="1139944" y="1796473"/>
                </a:lnTo>
                <a:lnTo>
                  <a:pt x="0" y="1796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9605" y="7346305"/>
            <a:ext cx="1391959" cy="2193631"/>
          </a:xfrm>
          <a:custGeom>
            <a:avLst/>
            <a:gdLst/>
            <a:ahLst/>
            <a:cxnLst/>
            <a:rect r="r" b="b" t="t" l="l"/>
            <a:pathLst>
              <a:path h="2193631" w="1391959">
                <a:moveTo>
                  <a:pt x="0" y="0"/>
                </a:moveTo>
                <a:lnTo>
                  <a:pt x="1391958" y="0"/>
                </a:lnTo>
                <a:lnTo>
                  <a:pt x="1391958" y="2193631"/>
                </a:lnTo>
                <a:lnTo>
                  <a:pt x="0" y="2193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52838" y="7775914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2" y="0"/>
                </a:lnTo>
                <a:lnTo>
                  <a:pt x="1006462" y="1586114"/>
                </a:lnTo>
                <a:lnTo>
                  <a:pt x="0" y="158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6782">
            <a:off x="-1767842" y="9077046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6"/>
                </a:lnTo>
                <a:lnTo>
                  <a:pt x="0" y="3490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8958">
            <a:off x="7993166" y="9094910"/>
            <a:ext cx="10971188" cy="3730204"/>
          </a:xfrm>
          <a:custGeom>
            <a:avLst/>
            <a:gdLst/>
            <a:ahLst/>
            <a:cxnLst/>
            <a:rect r="r" b="b" t="t" l="l"/>
            <a:pathLst>
              <a:path h="3730204" w="10971188">
                <a:moveTo>
                  <a:pt x="0" y="0"/>
                </a:moveTo>
                <a:lnTo>
                  <a:pt x="10971188" y="0"/>
                </a:lnTo>
                <a:lnTo>
                  <a:pt x="10971188" y="3730204"/>
                </a:lnTo>
                <a:lnTo>
                  <a:pt x="0" y="3730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91271" y="5992417"/>
            <a:ext cx="5505458" cy="216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545A9D"/>
                </a:solidFill>
                <a:latin typeface="Blueberry"/>
              </a:rPr>
              <a:t>Hafiza Oyunu!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9756" y="3271649"/>
            <a:ext cx="10368488" cy="227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641"/>
              </a:lnSpc>
              <a:spcBef>
                <a:spcPct val="0"/>
              </a:spcBef>
            </a:pPr>
            <a:r>
              <a:rPr lang="en-US" sz="16037" spc="-785">
                <a:solidFill>
                  <a:srgbClr val="F078B1"/>
                </a:solidFill>
                <a:latin typeface="Blueberry"/>
              </a:rPr>
              <a:t>Oyun 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570218" y="2533580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0" y="0"/>
                </a:moveTo>
                <a:lnTo>
                  <a:pt x="820061" y="0"/>
                </a:lnTo>
                <a:lnTo>
                  <a:pt x="820061" y="796205"/>
                </a:lnTo>
                <a:lnTo>
                  <a:pt x="0" y="796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16305" y="1552568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3" y="0"/>
                </a:lnTo>
                <a:lnTo>
                  <a:pt x="3862223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70747" y="6154995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67302" y="6830976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10" y="0"/>
                </a:lnTo>
                <a:lnTo>
                  <a:pt x="517210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38467" y="2643525"/>
            <a:ext cx="578418" cy="576315"/>
          </a:xfrm>
          <a:custGeom>
            <a:avLst/>
            <a:gdLst/>
            <a:ahLst/>
            <a:cxnLst/>
            <a:rect r="r" b="b" t="t" l="l"/>
            <a:pathLst>
              <a:path h="576315" w="578418">
                <a:moveTo>
                  <a:pt x="0" y="0"/>
                </a:moveTo>
                <a:lnTo>
                  <a:pt x="578418" y="0"/>
                </a:lnTo>
                <a:lnTo>
                  <a:pt x="578418" y="576315"/>
                </a:lnTo>
                <a:lnTo>
                  <a:pt x="0" y="576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00342" y="2270122"/>
            <a:ext cx="385273" cy="383872"/>
          </a:xfrm>
          <a:custGeom>
            <a:avLst/>
            <a:gdLst/>
            <a:ahLst/>
            <a:cxnLst/>
            <a:rect r="r" b="b" t="t" l="l"/>
            <a:pathLst>
              <a:path h="383872" w="385273">
                <a:moveTo>
                  <a:pt x="0" y="0"/>
                </a:moveTo>
                <a:lnTo>
                  <a:pt x="385272" y="0"/>
                </a:lnTo>
                <a:lnTo>
                  <a:pt x="385272" y="383872"/>
                </a:lnTo>
                <a:lnTo>
                  <a:pt x="0" y="383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5019" y="1370724"/>
            <a:ext cx="6371256" cy="87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İlk önce ekrandaki kartlar arasından en beğendiğin kartı seç!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25019" y="2940932"/>
            <a:ext cx="7008451" cy="43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Beğendiğin kartı açmak için üzerine dokun!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5019" y="4287615"/>
            <a:ext cx="7143613" cy="43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Üzerindeki şekli aklında tut!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25019" y="5197721"/>
            <a:ext cx="6771650" cy="130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Sence bu kartın ikizi hangi kart? Güzel bir tahminde bulun ve tahmin ettiğin kartın üzerine tıkla!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25019" y="6765835"/>
            <a:ext cx="5400016" cy="87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Eğer kartın ikizini bulursan 1 yıldız kazanırsın!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1763" y="3036223"/>
            <a:ext cx="5218791" cy="1573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1"/>
              </a:lnSpc>
            </a:pPr>
            <a:r>
              <a:rPr lang="en-US" sz="11074" spc="-542">
                <a:solidFill>
                  <a:srgbClr val="545A9D"/>
                </a:solidFill>
                <a:latin typeface="Blueberry"/>
              </a:rPr>
              <a:t>How 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7275" y="4733077"/>
            <a:ext cx="4387768" cy="1913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750"/>
              </a:lnSpc>
              <a:spcBef>
                <a:spcPct val="0"/>
              </a:spcBef>
            </a:pPr>
            <a:r>
              <a:rPr lang="en-US" sz="13409" spc="-657">
                <a:solidFill>
                  <a:srgbClr val="F078B1"/>
                </a:solidFill>
                <a:latin typeface="Blueberry"/>
              </a:rPr>
              <a:t>Play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086729" y="2857028"/>
            <a:ext cx="654911" cy="652530"/>
          </a:xfrm>
          <a:custGeom>
            <a:avLst/>
            <a:gdLst/>
            <a:ahLst/>
            <a:cxnLst/>
            <a:rect r="r" b="b" t="t" l="l"/>
            <a:pathLst>
              <a:path h="652530" w="654911">
                <a:moveTo>
                  <a:pt x="0" y="0"/>
                </a:moveTo>
                <a:lnTo>
                  <a:pt x="654912" y="0"/>
                </a:lnTo>
                <a:lnTo>
                  <a:pt x="654912" y="652530"/>
                </a:lnTo>
                <a:lnTo>
                  <a:pt x="0" y="652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86729" y="5554584"/>
            <a:ext cx="654911" cy="652530"/>
          </a:xfrm>
          <a:custGeom>
            <a:avLst/>
            <a:gdLst/>
            <a:ahLst/>
            <a:cxnLst/>
            <a:rect r="r" b="b" t="t" l="l"/>
            <a:pathLst>
              <a:path h="652530" w="654911">
                <a:moveTo>
                  <a:pt x="0" y="0"/>
                </a:moveTo>
                <a:lnTo>
                  <a:pt x="654912" y="0"/>
                </a:lnTo>
                <a:lnTo>
                  <a:pt x="654912" y="652530"/>
                </a:lnTo>
                <a:lnTo>
                  <a:pt x="0" y="652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04279" y="1525737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7"/>
                </a:lnTo>
                <a:lnTo>
                  <a:pt x="0" y="617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04279" y="4223292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8"/>
                </a:lnTo>
                <a:lnTo>
                  <a:pt x="0" y="6175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04279" y="6920848"/>
            <a:ext cx="619811" cy="617557"/>
          </a:xfrm>
          <a:custGeom>
            <a:avLst/>
            <a:gdLst/>
            <a:ahLst/>
            <a:cxnLst/>
            <a:rect r="r" b="b" t="t" l="l"/>
            <a:pathLst>
              <a:path h="617557" w="619811">
                <a:moveTo>
                  <a:pt x="0" y="0"/>
                </a:moveTo>
                <a:lnTo>
                  <a:pt x="619811" y="0"/>
                </a:lnTo>
                <a:lnTo>
                  <a:pt x="619811" y="617557"/>
                </a:lnTo>
                <a:lnTo>
                  <a:pt x="0" y="6175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988802" y="7705154"/>
            <a:ext cx="3554123" cy="1376415"/>
          </a:xfrm>
          <a:custGeom>
            <a:avLst/>
            <a:gdLst/>
            <a:ahLst/>
            <a:cxnLst/>
            <a:rect r="r" b="b" t="t" l="l"/>
            <a:pathLst>
              <a:path h="1376415" w="3554123">
                <a:moveTo>
                  <a:pt x="3554123" y="0"/>
                </a:moveTo>
                <a:lnTo>
                  <a:pt x="0" y="0"/>
                </a:lnTo>
                <a:lnTo>
                  <a:pt x="0" y="1376415"/>
                </a:lnTo>
                <a:lnTo>
                  <a:pt x="3554123" y="1376415"/>
                </a:lnTo>
                <a:lnTo>
                  <a:pt x="355412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72814" y="813575"/>
            <a:ext cx="3291374" cy="1274659"/>
          </a:xfrm>
          <a:custGeom>
            <a:avLst/>
            <a:gdLst/>
            <a:ahLst/>
            <a:cxnLst/>
            <a:rect r="r" b="b" t="t" l="l"/>
            <a:pathLst>
              <a:path h="1274659" w="3291374">
                <a:moveTo>
                  <a:pt x="0" y="0"/>
                </a:moveTo>
                <a:lnTo>
                  <a:pt x="3291374" y="0"/>
                </a:lnTo>
                <a:lnTo>
                  <a:pt x="3291374" y="1274659"/>
                </a:lnTo>
                <a:lnTo>
                  <a:pt x="0" y="1274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106273">
            <a:off x="15649064" y="6878937"/>
            <a:ext cx="1391959" cy="2193631"/>
          </a:xfrm>
          <a:custGeom>
            <a:avLst/>
            <a:gdLst/>
            <a:ahLst/>
            <a:cxnLst/>
            <a:rect r="r" b="b" t="t" l="l"/>
            <a:pathLst>
              <a:path h="2193631" w="1391959">
                <a:moveTo>
                  <a:pt x="0" y="0"/>
                </a:moveTo>
                <a:lnTo>
                  <a:pt x="1391959" y="0"/>
                </a:lnTo>
                <a:lnTo>
                  <a:pt x="1391959" y="2193631"/>
                </a:lnTo>
                <a:lnTo>
                  <a:pt x="0" y="2193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6273">
            <a:off x="14679376" y="8099058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2" y="0"/>
                </a:lnTo>
                <a:lnTo>
                  <a:pt x="1006462" y="1586114"/>
                </a:lnTo>
                <a:lnTo>
                  <a:pt x="0" y="15861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106273">
            <a:off x="525469" y="8045352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2" y="0"/>
                </a:lnTo>
                <a:lnTo>
                  <a:pt x="1006462" y="1586115"/>
                </a:lnTo>
                <a:lnTo>
                  <a:pt x="0" y="15861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885015">
            <a:off x="9663945" y="8721441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828400">
            <a:off x="-5263848" y="8342055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5"/>
                </a:lnTo>
                <a:lnTo>
                  <a:pt x="0" y="34906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168741" y="1787995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5"/>
                </a:lnTo>
                <a:lnTo>
                  <a:pt x="820061" y="796205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025019" y="7988693"/>
            <a:ext cx="5400016" cy="87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Bulamadıysan sakın üzülme ve tekrardan dene yıldızlarını topla!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069179" y="8126220"/>
            <a:ext cx="654911" cy="652530"/>
          </a:xfrm>
          <a:custGeom>
            <a:avLst/>
            <a:gdLst/>
            <a:ahLst/>
            <a:cxnLst/>
            <a:rect r="r" b="b" t="t" l="l"/>
            <a:pathLst>
              <a:path h="652530" w="654911">
                <a:moveTo>
                  <a:pt x="0" y="0"/>
                </a:moveTo>
                <a:lnTo>
                  <a:pt x="654911" y="0"/>
                </a:lnTo>
                <a:lnTo>
                  <a:pt x="654911" y="652529"/>
                </a:lnTo>
                <a:lnTo>
                  <a:pt x="0" y="652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2176" y="5243388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0" y="0"/>
                </a:moveTo>
                <a:lnTo>
                  <a:pt x="750528" y="0"/>
                </a:lnTo>
                <a:lnTo>
                  <a:pt x="750528" y="701897"/>
                </a:lnTo>
                <a:lnTo>
                  <a:pt x="0" y="701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2176" y="8078259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0" y="0"/>
                </a:moveTo>
                <a:lnTo>
                  <a:pt x="750528" y="0"/>
                </a:lnTo>
                <a:lnTo>
                  <a:pt x="750528" y="701898"/>
                </a:lnTo>
                <a:lnTo>
                  <a:pt x="0" y="701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649687" y="5243388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750528" y="0"/>
                </a:moveTo>
                <a:lnTo>
                  <a:pt x="0" y="0"/>
                </a:lnTo>
                <a:lnTo>
                  <a:pt x="0" y="701897"/>
                </a:lnTo>
                <a:lnTo>
                  <a:pt x="750528" y="701897"/>
                </a:lnTo>
                <a:lnTo>
                  <a:pt x="7505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5649687" y="8078259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750528" y="0"/>
                </a:moveTo>
                <a:lnTo>
                  <a:pt x="0" y="0"/>
                </a:lnTo>
                <a:lnTo>
                  <a:pt x="0" y="701898"/>
                </a:lnTo>
                <a:lnTo>
                  <a:pt x="750528" y="701898"/>
                </a:lnTo>
                <a:lnTo>
                  <a:pt x="7505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4422176" y="6661987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750528" y="0"/>
                </a:moveTo>
                <a:lnTo>
                  <a:pt x="0" y="0"/>
                </a:lnTo>
                <a:lnTo>
                  <a:pt x="0" y="701897"/>
                </a:lnTo>
                <a:lnTo>
                  <a:pt x="750528" y="701897"/>
                </a:lnTo>
                <a:lnTo>
                  <a:pt x="7505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77199" y="5243388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0" y="0"/>
                </a:moveTo>
                <a:lnTo>
                  <a:pt x="750528" y="0"/>
                </a:lnTo>
                <a:lnTo>
                  <a:pt x="750528" y="701897"/>
                </a:lnTo>
                <a:lnTo>
                  <a:pt x="0" y="701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4937" y="3752542"/>
            <a:ext cx="750528" cy="701897"/>
          </a:xfrm>
          <a:custGeom>
            <a:avLst/>
            <a:gdLst/>
            <a:ahLst/>
            <a:cxnLst/>
            <a:rect r="r" b="b" t="t" l="l"/>
            <a:pathLst>
              <a:path h="701897" w="750528">
                <a:moveTo>
                  <a:pt x="0" y="0"/>
                </a:moveTo>
                <a:lnTo>
                  <a:pt x="750528" y="0"/>
                </a:lnTo>
                <a:lnTo>
                  <a:pt x="750528" y="701898"/>
                </a:lnTo>
                <a:lnTo>
                  <a:pt x="0" y="7018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72714" r="-94538" b="-506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1454937" y="6359963"/>
            <a:ext cx="9063234" cy="0"/>
          </a:xfrm>
          <a:prstGeom prst="line">
            <a:avLst/>
          </a:prstGeom>
          <a:ln cap="flat" w="19050">
            <a:solidFill>
              <a:srgbClr val="5A5E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54937" y="7752137"/>
            <a:ext cx="9080367" cy="0"/>
          </a:xfrm>
          <a:prstGeom prst="line">
            <a:avLst/>
          </a:prstGeom>
          <a:ln cap="flat" w="19050">
            <a:solidFill>
              <a:srgbClr val="5A5E8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640080" y="1734578"/>
            <a:ext cx="12403128" cy="138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761"/>
              </a:lnSpc>
              <a:spcBef>
                <a:spcPct val="0"/>
              </a:spcBef>
            </a:pPr>
            <a:r>
              <a:rPr lang="en-US" sz="9783" spc="-479">
                <a:solidFill>
                  <a:srgbClr val="F078B1"/>
                </a:solidFill>
                <a:latin typeface="Blueberry"/>
              </a:rPr>
              <a:t>Round 1 - Scor Page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11816759" y="3800153"/>
            <a:ext cx="551457" cy="535415"/>
          </a:xfrm>
          <a:custGeom>
            <a:avLst/>
            <a:gdLst/>
            <a:ahLst/>
            <a:cxnLst/>
            <a:rect r="r" b="b" t="t" l="l"/>
            <a:pathLst>
              <a:path h="535415" w="551457">
                <a:moveTo>
                  <a:pt x="551457" y="0"/>
                </a:moveTo>
                <a:lnTo>
                  <a:pt x="0" y="0"/>
                </a:lnTo>
                <a:lnTo>
                  <a:pt x="0" y="535414"/>
                </a:lnTo>
                <a:lnTo>
                  <a:pt x="551457" y="535414"/>
                </a:lnTo>
                <a:lnTo>
                  <a:pt x="55145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94143" y="3237213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055031" y="7131868"/>
            <a:ext cx="465787" cy="464093"/>
          </a:xfrm>
          <a:custGeom>
            <a:avLst/>
            <a:gdLst/>
            <a:ahLst/>
            <a:cxnLst/>
            <a:rect r="r" b="b" t="t" l="l"/>
            <a:pathLst>
              <a:path h="464093" w="465787">
                <a:moveTo>
                  <a:pt x="0" y="0"/>
                </a:moveTo>
                <a:lnTo>
                  <a:pt x="465786" y="0"/>
                </a:lnTo>
                <a:lnTo>
                  <a:pt x="465786" y="464093"/>
                </a:lnTo>
                <a:lnTo>
                  <a:pt x="0" y="4640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3719556" y="1382766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3862223" y="0"/>
                </a:moveTo>
                <a:lnTo>
                  <a:pt x="0" y="0"/>
                </a:lnTo>
                <a:lnTo>
                  <a:pt x="0" y="1495734"/>
                </a:lnTo>
                <a:lnTo>
                  <a:pt x="3862223" y="1495734"/>
                </a:lnTo>
                <a:lnTo>
                  <a:pt x="3862223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64919" y="3001533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746614">
            <a:off x="8881806" y="7869649"/>
            <a:ext cx="10971188" cy="3730204"/>
          </a:xfrm>
          <a:custGeom>
            <a:avLst/>
            <a:gdLst/>
            <a:ahLst/>
            <a:cxnLst/>
            <a:rect r="r" b="b" t="t" l="l"/>
            <a:pathLst>
              <a:path h="3730204" w="10971188">
                <a:moveTo>
                  <a:pt x="10971188" y="0"/>
                </a:moveTo>
                <a:lnTo>
                  <a:pt x="0" y="0"/>
                </a:lnTo>
                <a:lnTo>
                  <a:pt x="0" y="3730204"/>
                </a:lnTo>
                <a:lnTo>
                  <a:pt x="10971188" y="3730204"/>
                </a:lnTo>
                <a:lnTo>
                  <a:pt x="10971188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43612" y="3630696"/>
            <a:ext cx="7913207" cy="88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30"/>
              </a:lnSpc>
              <a:spcBef>
                <a:spcPct val="0"/>
              </a:spcBef>
            </a:pPr>
            <a:r>
              <a:rPr lang="en-US" sz="2522">
                <a:solidFill>
                  <a:srgbClr val="545A9D"/>
                </a:solidFill>
                <a:latin typeface="Hero"/>
              </a:rPr>
              <a:t>Hafıza oyununda ki başarılarına göre yıldızlarla ödüllendirilirsin!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40080" y="6759110"/>
            <a:ext cx="2566145" cy="55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9"/>
              </a:lnSpc>
              <a:spcBef>
                <a:spcPct val="0"/>
              </a:spcBef>
            </a:pPr>
            <a:r>
              <a:rPr lang="en-US" sz="3972" spc="-194">
                <a:solidFill>
                  <a:srgbClr val="545A9D"/>
                </a:solidFill>
                <a:latin typeface="Blueberry"/>
              </a:rPr>
              <a:t>Scenerio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40080" y="5340511"/>
            <a:ext cx="2566145" cy="55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9"/>
              </a:lnSpc>
              <a:spcBef>
                <a:spcPct val="0"/>
              </a:spcBef>
            </a:pPr>
            <a:r>
              <a:rPr lang="en-US" sz="3972" spc="-194">
                <a:solidFill>
                  <a:srgbClr val="545A9D"/>
                </a:solidFill>
                <a:latin typeface="Blueberry"/>
              </a:rPr>
              <a:t>Scenerio 1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40080" y="8176312"/>
            <a:ext cx="2566145" cy="55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9"/>
              </a:lnSpc>
              <a:spcBef>
                <a:spcPct val="0"/>
              </a:spcBef>
            </a:pPr>
            <a:r>
              <a:rPr lang="en-US" sz="3972" spc="-194">
                <a:solidFill>
                  <a:srgbClr val="545A9D"/>
                </a:solidFill>
                <a:latin typeface="Blueberry"/>
              </a:rPr>
              <a:t>Scenerio 3 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7286" y="4535391"/>
            <a:ext cx="3898976" cy="1509967"/>
          </a:xfrm>
          <a:custGeom>
            <a:avLst/>
            <a:gdLst/>
            <a:ahLst/>
            <a:cxnLst/>
            <a:rect r="r" b="b" t="t" l="l"/>
            <a:pathLst>
              <a:path h="1509967" w="3898976">
                <a:moveTo>
                  <a:pt x="3898975" y="0"/>
                </a:moveTo>
                <a:lnTo>
                  <a:pt x="0" y="0"/>
                </a:lnTo>
                <a:lnTo>
                  <a:pt x="0" y="1509967"/>
                </a:lnTo>
                <a:lnTo>
                  <a:pt x="3898975" y="1509967"/>
                </a:lnTo>
                <a:lnTo>
                  <a:pt x="389897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759027">
            <a:off x="-1079187" y="7068101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6079414" y="0"/>
                </a:moveTo>
                <a:lnTo>
                  <a:pt x="0" y="0"/>
                </a:lnTo>
                <a:lnTo>
                  <a:pt x="0" y="3559221"/>
                </a:lnTo>
                <a:lnTo>
                  <a:pt x="6079414" y="3559221"/>
                </a:lnTo>
                <a:lnTo>
                  <a:pt x="60794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422">
            <a:off x="4936122" y="8221987"/>
            <a:ext cx="1139944" cy="1796474"/>
          </a:xfrm>
          <a:custGeom>
            <a:avLst/>
            <a:gdLst/>
            <a:ahLst/>
            <a:cxnLst/>
            <a:rect r="r" b="b" t="t" l="l"/>
            <a:pathLst>
              <a:path h="1796474" w="1139944">
                <a:moveTo>
                  <a:pt x="0" y="0"/>
                </a:moveTo>
                <a:lnTo>
                  <a:pt x="1139944" y="0"/>
                </a:lnTo>
                <a:lnTo>
                  <a:pt x="1139944" y="1796473"/>
                </a:lnTo>
                <a:lnTo>
                  <a:pt x="0" y="17964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59605" y="7346305"/>
            <a:ext cx="1391959" cy="2193631"/>
          </a:xfrm>
          <a:custGeom>
            <a:avLst/>
            <a:gdLst/>
            <a:ahLst/>
            <a:cxnLst/>
            <a:rect r="r" b="b" t="t" l="l"/>
            <a:pathLst>
              <a:path h="2193631" w="1391959">
                <a:moveTo>
                  <a:pt x="0" y="0"/>
                </a:moveTo>
                <a:lnTo>
                  <a:pt x="1391958" y="0"/>
                </a:lnTo>
                <a:lnTo>
                  <a:pt x="1391958" y="2193631"/>
                </a:lnTo>
                <a:lnTo>
                  <a:pt x="0" y="21936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252838" y="7775914"/>
            <a:ext cx="1006462" cy="1586115"/>
          </a:xfrm>
          <a:custGeom>
            <a:avLst/>
            <a:gdLst/>
            <a:ahLst/>
            <a:cxnLst/>
            <a:rect r="r" b="b" t="t" l="l"/>
            <a:pathLst>
              <a:path h="1586115" w="1006462">
                <a:moveTo>
                  <a:pt x="0" y="0"/>
                </a:moveTo>
                <a:lnTo>
                  <a:pt x="1006462" y="0"/>
                </a:lnTo>
                <a:lnTo>
                  <a:pt x="1006462" y="1586114"/>
                </a:lnTo>
                <a:lnTo>
                  <a:pt x="0" y="158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46782">
            <a:off x="-1767842" y="9077046"/>
            <a:ext cx="10266693" cy="3490675"/>
          </a:xfrm>
          <a:custGeom>
            <a:avLst/>
            <a:gdLst/>
            <a:ahLst/>
            <a:cxnLst/>
            <a:rect r="r" b="b" t="t" l="l"/>
            <a:pathLst>
              <a:path h="3490675" w="10266693">
                <a:moveTo>
                  <a:pt x="0" y="0"/>
                </a:moveTo>
                <a:lnTo>
                  <a:pt x="10266692" y="0"/>
                </a:lnTo>
                <a:lnTo>
                  <a:pt x="10266692" y="3490676"/>
                </a:lnTo>
                <a:lnTo>
                  <a:pt x="0" y="34906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68958">
            <a:off x="7993166" y="9094910"/>
            <a:ext cx="10971188" cy="3730204"/>
          </a:xfrm>
          <a:custGeom>
            <a:avLst/>
            <a:gdLst/>
            <a:ahLst/>
            <a:cxnLst/>
            <a:rect r="r" b="b" t="t" l="l"/>
            <a:pathLst>
              <a:path h="3730204" w="10971188">
                <a:moveTo>
                  <a:pt x="0" y="0"/>
                </a:moveTo>
                <a:lnTo>
                  <a:pt x="10971188" y="0"/>
                </a:lnTo>
                <a:lnTo>
                  <a:pt x="10971188" y="3730204"/>
                </a:lnTo>
                <a:lnTo>
                  <a:pt x="0" y="3730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91271" y="5992417"/>
            <a:ext cx="5505458" cy="10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545A9D"/>
                </a:solidFill>
                <a:latin typeface="Blueberry"/>
              </a:rPr>
              <a:t>Let's GO!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59756" y="3271820"/>
            <a:ext cx="10368488" cy="227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641"/>
              </a:lnSpc>
              <a:spcBef>
                <a:spcPct val="0"/>
              </a:spcBef>
            </a:pPr>
            <a:r>
              <a:rPr lang="en-US" sz="16037" spc="-785">
                <a:solidFill>
                  <a:srgbClr val="F078B1"/>
                </a:solidFill>
                <a:latin typeface="Blueberry"/>
              </a:rPr>
              <a:t>Round 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570218" y="2533580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0" y="0"/>
                </a:moveTo>
                <a:lnTo>
                  <a:pt x="820061" y="0"/>
                </a:lnTo>
                <a:lnTo>
                  <a:pt x="820061" y="796205"/>
                </a:lnTo>
                <a:lnTo>
                  <a:pt x="0" y="796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16305" y="1552568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3" y="0"/>
                </a:lnTo>
                <a:lnTo>
                  <a:pt x="3862223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70747" y="6154995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67302" y="6830976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10" y="0"/>
                </a:lnTo>
                <a:lnTo>
                  <a:pt x="517210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38467" y="2643525"/>
            <a:ext cx="578418" cy="576315"/>
          </a:xfrm>
          <a:custGeom>
            <a:avLst/>
            <a:gdLst/>
            <a:ahLst/>
            <a:cxnLst/>
            <a:rect r="r" b="b" t="t" l="l"/>
            <a:pathLst>
              <a:path h="576315" w="578418">
                <a:moveTo>
                  <a:pt x="0" y="0"/>
                </a:moveTo>
                <a:lnTo>
                  <a:pt x="578418" y="0"/>
                </a:lnTo>
                <a:lnTo>
                  <a:pt x="578418" y="576315"/>
                </a:lnTo>
                <a:lnTo>
                  <a:pt x="0" y="5763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00342" y="2270122"/>
            <a:ext cx="385273" cy="383872"/>
          </a:xfrm>
          <a:custGeom>
            <a:avLst/>
            <a:gdLst/>
            <a:ahLst/>
            <a:cxnLst/>
            <a:rect r="r" b="b" t="t" l="l"/>
            <a:pathLst>
              <a:path h="383872" w="385273">
                <a:moveTo>
                  <a:pt x="0" y="0"/>
                </a:moveTo>
                <a:lnTo>
                  <a:pt x="385272" y="0"/>
                </a:lnTo>
                <a:lnTo>
                  <a:pt x="385272" y="383872"/>
                </a:lnTo>
                <a:lnTo>
                  <a:pt x="0" y="3838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57340" y="2855855"/>
            <a:ext cx="2483058" cy="3233154"/>
            <a:chOff x="0" y="0"/>
            <a:chExt cx="812800" cy="10583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324883" y="7732833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3862224" y="0"/>
                </a:moveTo>
                <a:lnTo>
                  <a:pt x="0" y="0"/>
                </a:lnTo>
                <a:lnTo>
                  <a:pt x="0" y="1495734"/>
                </a:lnTo>
                <a:lnTo>
                  <a:pt x="3862224" y="1495734"/>
                </a:lnTo>
                <a:lnTo>
                  <a:pt x="38622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057340" y="6257155"/>
            <a:ext cx="2483058" cy="3233154"/>
            <a:chOff x="0" y="0"/>
            <a:chExt cx="812800" cy="10583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60274" y="2855855"/>
            <a:ext cx="2483058" cy="3233154"/>
            <a:chOff x="0" y="0"/>
            <a:chExt cx="812800" cy="10583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60274" y="6257155"/>
            <a:ext cx="2483058" cy="3233154"/>
            <a:chOff x="0" y="0"/>
            <a:chExt cx="812800" cy="10583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65581" y="2855855"/>
            <a:ext cx="2483058" cy="3233154"/>
            <a:chOff x="0" y="0"/>
            <a:chExt cx="812800" cy="105833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65581" y="6257155"/>
            <a:ext cx="2483058" cy="3233154"/>
            <a:chOff x="0" y="0"/>
            <a:chExt cx="812800" cy="10583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70888" y="2855855"/>
            <a:ext cx="2483058" cy="3233154"/>
            <a:chOff x="0" y="0"/>
            <a:chExt cx="812800" cy="10583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9F73A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984990" y="7448957"/>
            <a:ext cx="6079414" cy="3559220"/>
          </a:xfrm>
          <a:custGeom>
            <a:avLst/>
            <a:gdLst/>
            <a:ahLst/>
            <a:cxnLst/>
            <a:rect r="r" b="b" t="t" l="l"/>
            <a:pathLst>
              <a:path h="3559220" w="6079414">
                <a:moveTo>
                  <a:pt x="0" y="0"/>
                </a:moveTo>
                <a:lnTo>
                  <a:pt x="6079414" y="0"/>
                </a:lnTo>
                <a:lnTo>
                  <a:pt x="6079414" y="3559220"/>
                </a:lnTo>
                <a:lnTo>
                  <a:pt x="0" y="3559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170888" y="6257155"/>
            <a:ext cx="2483058" cy="3233154"/>
            <a:chOff x="0" y="0"/>
            <a:chExt cx="812800" cy="10583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058335"/>
            </a:xfrm>
            <a:custGeom>
              <a:avLst/>
              <a:gdLst/>
              <a:ahLst/>
              <a:cxnLst/>
              <a:rect r="r" b="b" t="t" l="l"/>
              <a:pathLst>
                <a:path h="1058335" w="812800">
                  <a:moveTo>
                    <a:pt x="93537" y="0"/>
                  </a:moveTo>
                  <a:lnTo>
                    <a:pt x="719263" y="0"/>
                  </a:lnTo>
                  <a:cubicBezTo>
                    <a:pt x="770922" y="0"/>
                    <a:pt x="812800" y="41878"/>
                    <a:pt x="812800" y="93537"/>
                  </a:cubicBezTo>
                  <a:lnTo>
                    <a:pt x="812800" y="964798"/>
                  </a:lnTo>
                  <a:cubicBezTo>
                    <a:pt x="812800" y="1016457"/>
                    <a:pt x="770922" y="1058335"/>
                    <a:pt x="719263" y="1058335"/>
                  </a:cubicBezTo>
                  <a:lnTo>
                    <a:pt x="93537" y="1058335"/>
                  </a:lnTo>
                  <a:cubicBezTo>
                    <a:pt x="41878" y="1058335"/>
                    <a:pt x="0" y="1016457"/>
                    <a:pt x="0" y="964798"/>
                  </a:cubicBezTo>
                  <a:lnTo>
                    <a:pt x="0" y="93537"/>
                  </a:lnTo>
                  <a:cubicBezTo>
                    <a:pt x="0" y="41878"/>
                    <a:pt x="41878" y="0"/>
                    <a:pt x="93537" y="0"/>
                  </a:cubicBezTo>
                  <a:close/>
                </a:path>
              </a:pathLst>
            </a:custGeom>
            <a:solidFill>
              <a:srgbClr val="F078B1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1105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7147454" y="7886507"/>
            <a:ext cx="952055" cy="1500374"/>
          </a:xfrm>
          <a:custGeom>
            <a:avLst/>
            <a:gdLst/>
            <a:ahLst/>
            <a:cxnLst/>
            <a:rect r="r" b="b" t="t" l="l"/>
            <a:pathLst>
              <a:path h="1500374" w="952055">
                <a:moveTo>
                  <a:pt x="0" y="0"/>
                </a:moveTo>
                <a:lnTo>
                  <a:pt x="952055" y="0"/>
                </a:lnTo>
                <a:lnTo>
                  <a:pt x="952055" y="1500373"/>
                </a:lnTo>
                <a:lnTo>
                  <a:pt x="0" y="15003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568958">
            <a:off x="7536055" y="9158358"/>
            <a:ext cx="11289298" cy="3838361"/>
          </a:xfrm>
          <a:custGeom>
            <a:avLst/>
            <a:gdLst/>
            <a:ahLst/>
            <a:cxnLst/>
            <a:rect r="r" b="b" t="t" l="l"/>
            <a:pathLst>
              <a:path h="3838361" w="11289298">
                <a:moveTo>
                  <a:pt x="0" y="0"/>
                </a:moveTo>
                <a:lnTo>
                  <a:pt x="11289297" y="0"/>
                </a:lnTo>
                <a:lnTo>
                  <a:pt x="11289297" y="3838361"/>
                </a:lnTo>
                <a:lnTo>
                  <a:pt x="0" y="3838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894608" y="1078406"/>
            <a:ext cx="3862223" cy="1495734"/>
          </a:xfrm>
          <a:custGeom>
            <a:avLst/>
            <a:gdLst/>
            <a:ahLst/>
            <a:cxnLst/>
            <a:rect r="r" b="b" t="t" l="l"/>
            <a:pathLst>
              <a:path h="1495734" w="3862223">
                <a:moveTo>
                  <a:pt x="0" y="0"/>
                </a:moveTo>
                <a:lnTo>
                  <a:pt x="3862223" y="0"/>
                </a:lnTo>
                <a:lnTo>
                  <a:pt x="3862223" y="1495734"/>
                </a:lnTo>
                <a:lnTo>
                  <a:pt x="0" y="1495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259973" y="2284653"/>
            <a:ext cx="820061" cy="796205"/>
          </a:xfrm>
          <a:custGeom>
            <a:avLst/>
            <a:gdLst/>
            <a:ahLst/>
            <a:cxnLst/>
            <a:rect r="r" b="b" t="t" l="l"/>
            <a:pathLst>
              <a:path h="796205" w="820061">
                <a:moveTo>
                  <a:pt x="820061" y="0"/>
                </a:moveTo>
                <a:lnTo>
                  <a:pt x="0" y="0"/>
                </a:lnTo>
                <a:lnTo>
                  <a:pt x="0" y="796204"/>
                </a:lnTo>
                <a:lnTo>
                  <a:pt x="820061" y="796204"/>
                </a:lnTo>
                <a:lnTo>
                  <a:pt x="82006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825720" y="5415735"/>
            <a:ext cx="1019038" cy="989394"/>
          </a:xfrm>
          <a:custGeom>
            <a:avLst/>
            <a:gdLst/>
            <a:ahLst/>
            <a:cxnLst/>
            <a:rect r="r" b="b" t="t" l="l"/>
            <a:pathLst>
              <a:path h="989394" w="1019038">
                <a:moveTo>
                  <a:pt x="0" y="0"/>
                </a:moveTo>
                <a:lnTo>
                  <a:pt x="1019038" y="0"/>
                </a:lnTo>
                <a:lnTo>
                  <a:pt x="1019038" y="989393"/>
                </a:lnTo>
                <a:lnTo>
                  <a:pt x="0" y="9893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398359" y="4073870"/>
            <a:ext cx="517210" cy="515329"/>
          </a:xfrm>
          <a:custGeom>
            <a:avLst/>
            <a:gdLst/>
            <a:ahLst/>
            <a:cxnLst/>
            <a:rect r="r" b="b" t="t" l="l"/>
            <a:pathLst>
              <a:path h="515329" w="517210">
                <a:moveTo>
                  <a:pt x="0" y="0"/>
                </a:moveTo>
                <a:lnTo>
                  <a:pt x="517209" y="0"/>
                </a:lnTo>
                <a:lnTo>
                  <a:pt x="517209" y="515329"/>
                </a:lnTo>
                <a:lnTo>
                  <a:pt x="0" y="5153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847141" y="6173082"/>
            <a:ext cx="465787" cy="464093"/>
          </a:xfrm>
          <a:custGeom>
            <a:avLst/>
            <a:gdLst/>
            <a:ahLst/>
            <a:cxnLst/>
            <a:rect r="r" b="b" t="t" l="l"/>
            <a:pathLst>
              <a:path h="464093" w="465787">
                <a:moveTo>
                  <a:pt x="0" y="0"/>
                </a:moveTo>
                <a:lnTo>
                  <a:pt x="465787" y="0"/>
                </a:lnTo>
                <a:lnTo>
                  <a:pt x="465787" y="464093"/>
                </a:lnTo>
                <a:lnTo>
                  <a:pt x="0" y="4640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473526" y="3413425"/>
            <a:ext cx="2991704" cy="2991704"/>
          </a:xfrm>
          <a:custGeom>
            <a:avLst/>
            <a:gdLst/>
            <a:ahLst/>
            <a:cxnLst/>
            <a:rect r="r" b="b" t="t" l="l"/>
            <a:pathLst>
              <a:path h="2991704" w="2991704">
                <a:moveTo>
                  <a:pt x="0" y="0"/>
                </a:moveTo>
                <a:lnTo>
                  <a:pt x="2991704" y="0"/>
                </a:lnTo>
                <a:lnTo>
                  <a:pt x="2991704" y="2991703"/>
                </a:lnTo>
                <a:lnTo>
                  <a:pt x="0" y="29917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4733693" y="1095375"/>
            <a:ext cx="7019278" cy="109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7675" spc="-376">
                <a:solidFill>
                  <a:srgbClr val="F078B1"/>
                </a:solidFill>
                <a:latin typeface="Blueberry"/>
              </a:rPr>
              <a:t>Bir kart seç!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DAF2GeniQjg</dc:identifier>
  <dcterms:modified xsi:type="dcterms:W3CDTF">2011-08-01T06:04:30Z</dcterms:modified>
  <cp:revision>1</cp:revision>
  <dc:title>Colorful Organic Illustrative Memory Game Presentation</dc:title>
</cp:coreProperties>
</file>